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  <p:sldMasterId id="2147483665" r:id="rId3"/>
    <p:sldMasterId id="2147483669" r:id="rId4"/>
  </p:sldMasterIdLst>
  <p:notesMasterIdLst>
    <p:notesMasterId r:id="rId33"/>
  </p:notesMasterIdLst>
  <p:sldIdLst>
    <p:sldId id="281" r:id="rId5"/>
    <p:sldId id="283" r:id="rId6"/>
    <p:sldId id="284" r:id="rId7"/>
    <p:sldId id="285" r:id="rId8"/>
    <p:sldId id="287" r:id="rId9"/>
    <p:sldId id="315" r:id="rId10"/>
    <p:sldId id="288" r:id="rId11"/>
    <p:sldId id="290" r:id="rId12"/>
    <p:sldId id="291" r:id="rId13"/>
    <p:sldId id="293" r:id="rId14"/>
    <p:sldId id="314" r:id="rId15"/>
    <p:sldId id="296" r:id="rId16"/>
    <p:sldId id="318" r:id="rId17"/>
    <p:sldId id="297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6" r:id="rId30"/>
    <p:sldId id="313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FFDF00"/>
    <a:srgbClr val="1E243A"/>
    <a:srgbClr val="45BDEC"/>
    <a:srgbClr val="FCEE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7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216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82745-4687-4B46-9B7C-49E38A34D5F3}" type="doc">
      <dgm:prSet loTypeId="urn:microsoft.com/office/officeart/2008/layout/VerticalCurvedLis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9E8CD7-D00E-1F4A-92CB-F7BFFA3ACACD}">
      <dgm:prSet phldrT="[Text]" custT="1"/>
      <dgm:sp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sz="3200" dirty="0" smtClean="0">
              <a:latin typeface="Arial" charset="0"/>
              <a:ea typeface="Arial" charset="0"/>
              <a:cs typeface="Arial" charset="0"/>
            </a:rPr>
            <a:t>H2O at Aetna		</a:t>
          </a:r>
          <a:endParaRPr lang="en-US" sz="3200" dirty="0">
            <a:latin typeface="Arial" charset="0"/>
            <a:ea typeface="Arial" charset="0"/>
            <a:cs typeface="Arial" charset="0"/>
          </a:endParaRPr>
        </a:p>
      </dgm:t>
    </dgm:pt>
    <dgm:pt modelId="{E1D2BA88-48B1-6C4C-9A5D-AD40E90730D4}" type="parTrans" cxnId="{66076135-47B1-A345-B031-EFC4EDA020EF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BB5B34CA-9696-D244-A6D2-D19E0C2BDD1B}" type="sibTrans" cxnId="{66076135-47B1-A345-B031-EFC4EDA020EF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B456987C-F513-AA4A-99FB-1B9AAFF67547}">
      <dgm:prSet custT="1"/>
      <dgm:spPr/>
      <dgm:t>
        <a:bodyPr/>
        <a:lstStyle/>
        <a:p>
          <a:r>
            <a:rPr lang="en-US" sz="3200" dirty="0" smtClean="0">
              <a:latin typeface="Arial" charset="0"/>
              <a:ea typeface="Arial" charset="0"/>
              <a:cs typeface="Arial" charset="0"/>
            </a:rPr>
            <a:t>Enterprise Steam</a:t>
          </a:r>
          <a:endParaRPr lang="en-US" sz="3200" dirty="0">
            <a:latin typeface="Arial" charset="0"/>
            <a:ea typeface="Arial" charset="0"/>
            <a:cs typeface="Arial" charset="0"/>
          </a:endParaRPr>
        </a:p>
      </dgm:t>
    </dgm:pt>
    <dgm:pt modelId="{526AFDE7-C299-9647-AA8B-53D91F75ECAE}" type="parTrans" cxnId="{DB264448-EB58-D646-B5F3-AF1873A4A049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AFA5E602-EF2E-CA4A-A04E-D9A4E3D92EEF}" type="sibTrans" cxnId="{DB264448-EB58-D646-B5F3-AF1873A4A049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1383F845-A1C5-BF43-B2D1-A95BA005FF02}">
      <dgm:prSet custT="1"/>
      <dgm:spPr/>
      <dgm:t>
        <a:bodyPr/>
        <a:lstStyle/>
        <a:p>
          <a:r>
            <a:rPr lang="en-US" sz="3200" dirty="0" smtClean="0">
              <a:latin typeface="Arial" charset="0"/>
              <a:ea typeface="Arial" charset="0"/>
              <a:cs typeface="Arial" charset="0"/>
            </a:rPr>
            <a:t>Packrat</a:t>
          </a:r>
        </a:p>
      </dgm:t>
    </dgm:pt>
    <dgm:pt modelId="{FA87D434-DD54-4A4C-991B-34E93546B24F}" type="parTrans" cxnId="{405FB251-F6A6-D74D-A506-C88103B22963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42C11437-0D4A-B749-924A-21D37E596CF2}" type="sibTrans" cxnId="{405FB251-F6A6-D74D-A506-C88103B22963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A255130C-4D55-6646-8F89-4AEA5062DAD4}">
      <dgm:prSet custT="1"/>
      <dgm:spPr/>
      <dgm:t>
        <a:bodyPr/>
        <a:lstStyle/>
        <a:p>
          <a:r>
            <a:rPr lang="en-US" sz="3200" dirty="0" smtClean="0">
              <a:latin typeface="Arial" charset="0"/>
              <a:ea typeface="Arial" charset="0"/>
              <a:cs typeface="Arial" charset="0"/>
            </a:rPr>
            <a:t>Q&amp;A</a:t>
          </a:r>
        </a:p>
      </dgm:t>
    </dgm:pt>
    <dgm:pt modelId="{917E05F9-24FD-9443-9DCF-1F04BA235A0D}" type="parTrans" cxnId="{A5FDB595-27CB-9D49-AB28-8B610EA906BB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0D000D26-8EA1-4444-8846-BA63066B34A7}" type="sibTrans" cxnId="{A5FDB595-27CB-9D49-AB28-8B610EA906BB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9251AE7A-DCBF-3A46-BB5F-0F700778379D}">
      <dgm:prSet custT="1"/>
      <dgm:spPr/>
      <dgm:t>
        <a:bodyPr/>
        <a:lstStyle/>
        <a:p>
          <a:r>
            <a:rPr lang="en-US" sz="3200" dirty="0" smtClean="0">
              <a:latin typeface="Arial" charset="0"/>
              <a:ea typeface="Arial" charset="0"/>
              <a:cs typeface="Arial" charset="0"/>
            </a:rPr>
            <a:t>Demo</a:t>
          </a:r>
        </a:p>
      </dgm:t>
    </dgm:pt>
    <dgm:pt modelId="{9BE40249-74F3-A047-B8DC-8A592A91B320}" type="parTrans" cxnId="{CCF2608A-5A35-FB43-8CDA-EE2A0350C233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712BCC8D-D67A-FC40-8578-D044E6916060}" type="sibTrans" cxnId="{CCF2608A-5A35-FB43-8CDA-EE2A0350C233}">
      <dgm:prSet/>
      <dgm:spPr/>
      <dgm:t>
        <a:bodyPr/>
        <a:lstStyle/>
        <a:p>
          <a:endParaRPr lang="en-US" sz="3200">
            <a:latin typeface="Arial" charset="0"/>
            <a:ea typeface="Arial" charset="0"/>
            <a:cs typeface="Arial" charset="0"/>
          </a:endParaRPr>
        </a:p>
      </dgm:t>
    </dgm:pt>
    <dgm:pt modelId="{A3EE4864-6EB0-2045-9DAC-409ECFDBA4AC}" type="pres">
      <dgm:prSet presAssocID="{F5482745-4687-4B46-9B7C-49E38A34D5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E8CB1F-2FE5-F045-8CD9-DE07010B92F2}" type="pres">
      <dgm:prSet presAssocID="{F5482745-4687-4B46-9B7C-49E38A34D5F3}" presName="Name1" presStyleCnt="0"/>
      <dgm:spPr/>
      <dgm:t>
        <a:bodyPr/>
        <a:lstStyle/>
        <a:p>
          <a:endParaRPr lang="en-US"/>
        </a:p>
      </dgm:t>
    </dgm:pt>
    <dgm:pt modelId="{DAC5B0BF-BF20-E64C-BD36-CB0EA69B3A61}" type="pres">
      <dgm:prSet presAssocID="{F5482745-4687-4B46-9B7C-49E38A34D5F3}" presName="cycle" presStyleCnt="0"/>
      <dgm:spPr/>
      <dgm:t>
        <a:bodyPr/>
        <a:lstStyle/>
        <a:p>
          <a:endParaRPr lang="en-US"/>
        </a:p>
      </dgm:t>
    </dgm:pt>
    <dgm:pt modelId="{DB038C02-06E4-904E-8E63-43E89FDD08A5}" type="pres">
      <dgm:prSet presAssocID="{F5482745-4687-4B46-9B7C-49E38A34D5F3}" presName="srcNode" presStyleLbl="node1" presStyleIdx="0" presStyleCnt="5"/>
      <dgm:spPr/>
      <dgm:t>
        <a:bodyPr/>
        <a:lstStyle/>
        <a:p>
          <a:endParaRPr lang="en-US"/>
        </a:p>
      </dgm:t>
    </dgm:pt>
    <dgm:pt modelId="{6F58FB85-D87B-6142-AA6D-D986B1F2D65B}" type="pres">
      <dgm:prSet presAssocID="{F5482745-4687-4B46-9B7C-49E38A34D5F3}" presName="conn" presStyleLbl="parChTrans1D2" presStyleIdx="0" presStyleCnt="1"/>
      <dgm:spPr/>
      <dgm:t>
        <a:bodyPr/>
        <a:lstStyle/>
        <a:p>
          <a:endParaRPr lang="en-US"/>
        </a:p>
      </dgm:t>
    </dgm:pt>
    <dgm:pt modelId="{18DC6928-7938-8745-A90A-D95A20EB4840}" type="pres">
      <dgm:prSet presAssocID="{F5482745-4687-4B46-9B7C-49E38A34D5F3}" presName="extraNode" presStyleLbl="node1" presStyleIdx="0" presStyleCnt="5"/>
      <dgm:spPr/>
      <dgm:t>
        <a:bodyPr/>
        <a:lstStyle/>
        <a:p>
          <a:endParaRPr lang="en-US"/>
        </a:p>
      </dgm:t>
    </dgm:pt>
    <dgm:pt modelId="{BAD16355-571E-EF49-B979-A76D4ABCCC11}" type="pres">
      <dgm:prSet presAssocID="{F5482745-4687-4B46-9B7C-49E38A34D5F3}" presName="dstNode" presStyleLbl="node1" presStyleIdx="0" presStyleCnt="5"/>
      <dgm:spPr/>
      <dgm:t>
        <a:bodyPr/>
        <a:lstStyle/>
        <a:p>
          <a:endParaRPr lang="en-US"/>
        </a:p>
      </dgm:t>
    </dgm:pt>
    <dgm:pt modelId="{E43ACDCE-ECBA-AD4B-95FC-C8B305FBC9CD}" type="pres">
      <dgm:prSet presAssocID="{C99E8CD7-D00E-1F4A-92CB-F7BFFA3ACA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4F30B-6E9A-F643-B07B-05F64A21C0D5}" type="pres">
      <dgm:prSet presAssocID="{C99E8CD7-D00E-1F4A-92CB-F7BFFA3ACACD}" presName="accent_1" presStyleCnt="0"/>
      <dgm:spPr/>
      <dgm:t>
        <a:bodyPr/>
        <a:lstStyle/>
        <a:p>
          <a:endParaRPr lang="en-US"/>
        </a:p>
      </dgm:t>
    </dgm:pt>
    <dgm:pt modelId="{2FD19029-4ECF-6440-A3E8-8BD887574073}" type="pres">
      <dgm:prSet presAssocID="{C99E8CD7-D00E-1F4A-92CB-F7BFFA3ACACD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12547C14-1F8C-4948-9599-35C36AA7E6D8}" type="pres">
      <dgm:prSet presAssocID="{B456987C-F513-AA4A-99FB-1B9AAFF6754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6A0E1-87B5-1148-8834-3D29D927834C}" type="pres">
      <dgm:prSet presAssocID="{B456987C-F513-AA4A-99FB-1B9AAFF67547}" presName="accent_2" presStyleCnt="0"/>
      <dgm:spPr/>
      <dgm:t>
        <a:bodyPr/>
        <a:lstStyle/>
        <a:p>
          <a:endParaRPr lang="en-US"/>
        </a:p>
      </dgm:t>
    </dgm:pt>
    <dgm:pt modelId="{6254EEDA-76EC-474E-83EF-B7D18149291A}" type="pres">
      <dgm:prSet presAssocID="{B456987C-F513-AA4A-99FB-1B9AAFF67547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58B7F4D1-C463-8B40-B551-58BBB7841D0A}" type="pres">
      <dgm:prSet presAssocID="{1383F845-A1C5-BF43-B2D1-A95BA005FF0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28FEC-E5E4-4740-B8FF-F267193A0DC8}" type="pres">
      <dgm:prSet presAssocID="{1383F845-A1C5-BF43-B2D1-A95BA005FF02}" presName="accent_3" presStyleCnt="0"/>
      <dgm:spPr/>
    </dgm:pt>
    <dgm:pt modelId="{8E771B88-AD04-954A-89F7-E8DDAA941DD5}" type="pres">
      <dgm:prSet presAssocID="{1383F845-A1C5-BF43-B2D1-A95BA005FF02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2E72271E-2B4A-4A41-9FE9-345B78444AE2}" type="pres">
      <dgm:prSet presAssocID="{9251AE7A-DCBF-3A46-BB5F-0F700778379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25A57-B32E-9242-BEA6-A6830640A94D}" type="pres">
      <dgm:prSet presAssocID="{9251AE7A-DCBF-3A46-BB5F-0F700778379D}" presName="accent_4" presStyleCnt="0"/>
      <dgm:spPr/>
    </dgm:pt>
    <dgm:pt modelId="{4B431310-A7C5-E74B-8C16-4830BFDE068C}" type="pres">
      <dgm:prSet presAssocID="{9251AE7A-DCBF-3A46-BB5F-0F700778379D}" presName="accentRepeatNode" presStyleLbl="solidFgAcc1" presStyleIdx="3" presStyleCnt="5"/>
      <dgm:spPr/>
    </dgm:pt>
    <dgm:pt modelId="{007F6DC8-9BC8-0447-B4CF-6DB5900A5C8C}" type="pres">
      <dgm:prSet presAssocID="{A255130C-4D55-6646-8F89-4AEA5062DAD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BEE6A-2B90-9E45-9A05-BCF08886EF81}" type="pres">
      <dgm:prSet presAssocID="{A255130C-4D55-6646-8F89-4AEA5062DAD4}" presName="accent_5" presStyleCnt="0"/>
      <dgm:spPr/>
    </dgm:pt>
    <dgm:pt modelId="{E7B0B3F9-597D-7944-945D-A44A428A7D5D}" type="pres">
      <dgm:prSet presAssocID="{A255130C-4D55-6646-8F89-4AEA5062DAD4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66076135-47B1-A345-B031-EFC4EDA020EF}" srcId="{F5482745-4687-4B46-9B7C-49E38A34D5F3}" destId="{C99E8CD7-D00E-1F4A-92CB-F7BFFA3ACACD}" srcOrd="0" destOrd="0" parTransId="{E1D2BA88-48B1-6C4C-9A5D-AD40E90730D4}" sibTransId="{BB5B34CA-9696-D244-A6D2-D19E0C2BDD1B}"/>
    <dgm:cxn modelId="{833543A7-2A8E-1343-8929-74323F3C777C}" type="presOf" srcId="{1383F845-A1C5-BF43-B2D1-A95BA005FF02}" destId="{58B7F4D1-C463-8B40-B551-58BBB7841D0A}" srcOrd="0" destOrd="0" presId="urn:microsoft.com/office/officeart/2008/layout/VerticalCurvedList"/>
    <dgm:cxn modelId="{A5FDB595-27CB-9D49-AB28-8B610EA906BB}" srcId="{F5482745-4687-4B46-9B7C-49E38A34D5F3}" destId="{A255130C-4D55-6646-8F89-4AEA5062DAD4}" srcOrd="4" destOrd="0" parTransId="{917E05F9-24FD-9443-9DCF-1F04BA235A0D}" sibTransId="{0D000D26-8EA1-4444-8846-BA63066B34A7}"/>
    <dgm:cxn modelId="{405FB251-F6A6-D74D-A506-C88103B22963}" srcId="{F5482745-4687-4B46-9B7C-49E38A34D5F3}" destId="{1383F845-A1C5-BF43-B2D1-A95BA005FF02}" srcOrd="2" destOrd="0" parTransId="{FA87D434-DD54-4A4C-991B-34E93546B24F}" sibTransId="{42C11437-0D4A-B749-924A-21D37E596CF2}"/>
    <dgm:cxn modelId="{C637A05A-4C99-BE45-AD99-E5254C540487}" type="presOf" srcId="{A255130C-4D55-6646-8F89-4AEA5062DAD4}" destId="{007F6DC8-9BC8-0447-B4CF-6DB5900A5C8C}" srcOrd="0" destOrd="0" presId="urn:microsoft.com/office/officeart/2008/layout/VerticalCurvedList"/>
    <dgm:cxn modelId="{E437364C-1B5C-D847-A08D-92546DFD4C2A}" type="presOf" srcId="{BB5B34CA-9696-D244-A6D2-D19E0C2BDD1B}" destId="{6F58FB85-D87B-6142-AA6D-D986B1F2D65B}" srcOrd="0" destOrd="0" presId="urn:microsoft.com/office/officeart/2008/layout/VerticalCurvedList"/>
    <dgm:cxn modelId="{B3938999-E450-294A-82B6-3C533CEBDB34}" type="presOf" srcId="{9251AE7A-DCBF-3A46-BB5F-0F700778379D}" destId="{2E72271E-2B4A-4A41-9FE9-345B78444AE2}" srcOrd="0" destOrd="0" presId="urn:microsoft.com/office/officeart/2008/layout/VerticalCurvedList"/>
    <dgm:cxn modelId="{5B66B86F-5A3E-574D-A93F-64D02D6B2CC2}" type="presOf" srcId="{B456987C-F513-AA4A-99FB-1B9AAFF67547}" destId="{12547C14-1F8C-4948-9599-35C36AA7E6D8}" srcOrd="0" destOrd="0" presId="urn:microsoft.com/office/officeart/2008/layout/VerticalCurvedList"/>
    <dgm:cxn modelId="{DB264448-EB58-D646-B5F3-AF1873A4A049}" srcId="{F5482745-4687-4B46-9B7C-49E38A34D5F3}" destId="{B456987C-F513-AA4A-99FB-1B9AAFF67547}" srcOrd="1" destOrd="0" parTransId="{526AFDE7-C299-9647-AA8B-53D91F75ECAE}" sibTransId="{AFA5E602-EF2E-CA4A-A04E-D9A4E3D92EEF}"/>
    <dgm:cxn modelId="{EF229C27-B987-3149-B4EE-3580BD2983E6}" type="presOf" srcId="{F5482745-4687-4B46-9B7C-49E38A34D5F3}" destId="{A3EE4864-6EB0-2045-9DAC-409ECFDBA4AC}" srcOrd="0" destOrd="0" presId="urn:microsoft.com/office/officeart/2008/layout/VerticalCurvedList"/>
    <dgm:cxn modelId="{154A2F99-C22B-1545-AA0A-2A867C84EA3A}" type="presOf" srcId="{C99E8CD7-D00E-1F4A-92CB-F7BFFA3ACACD}" destId="{E43ACDCE-ECBA-AD4B-95FC-C8B305FBC9CD}" srcOrd="0" destOrd="0" presId="urn:microsoft.com/office/officeart/2008/layout/VerticalCurvedList"/>
    <dgm:cxn modelId="{CCF2608A-5A35-FB43-8CDA-EE2A0350C233}" srcId="{F5482745-4687-4B46-9B7C-49E38A34D5F3}" destId="{9251AE7A-DCBF-3A46-BB5F-0F700778379D}" srcOrd="3" destOrd="0" parTransId="{9BE40249-74F3-A047-B8DC-8A592A91B320}" sibTransId="{712BCC8D-D67A-FC40-8578-D044E6916060}"/>
    <dgm:cxn modelId="{C700C651-1072-684D-97FA-E5098C60D07E}" type="presParOf" srcId="{A3EE4864-6EB0-2045-9DAC-409ECFDBA4AC}" destId="{01E8CB1F-2FE5-F045-8CD9-DE07010B92F2}" srcOrd="0" destOrd="0" presId="urn:microsoft.com/office/officeart/2008/layout/VerticalCurvedList"/>
    <dgm:cxn modelId="{37551543-F2D0-0445-8CB6-C8249C0E320E}" type="presParOf" srcId="{01E8CB1F-2FE5-F045-8CD9-DE07010B92F2}" destId="{DAC5B0BF-BF20-E64C-BD36-CB0EA69B3A61}" srcOrd="0" destOrd="0" presId="urn:microsoft.com/office/officeart/2008/layout/VerticalCurvedList"/>
    <dgm:cxn modelId="{49AE6D5C-6442-244A-8531-33030B1D3065}" type="presParOf" srcId="{DAC5B0BF-BF20-E64C-BD36-CB0EA69B3A61}" destId="{DB038C02-06E4-904E-8E63-43E89FDD08A5}" srcOrd="0" destOrd="0" presId="urn:microsoft.com/office/officeart/2008/layout/VerticalCurvedList"/>
    <dgm:cxn modelId="{273B4817-8744-AC44-A8CB-1B4437999DDA}" type="presParOf" srcId="{DAC5B0BF-BF20-E64C-BD36-CB0EA69B3A61}" destId="{6F58FB85-D87B-6142-AA6D-D986B1F2D65B}" srcOrd="1" destOrd="0" presId="urn:microsoft.com/office/officeart/2008/layout/VerticalCurvedList"/>
    <dgm:cxn modelId="{0B25A7CF-B49B-3C48-A9C8-68AF38E7D26C}" type="presParOf" srcId="{DAC5B0BF-BF20-E64C-BD36-CB0EA69B3A61}" destId="{18DC6928-7938-8745-A90A-D95A20EB4840}" srcOrd="2" destOrd="0" presId="urn:microsoft.com/office/officeart/2008/layout/VerticalCurvedList"/>
    <dgm:cxn modelId="{143BA661-2A3A-044E-9A93-47F7BF36BC5F}" type="presParOf" srcId="{DAC5B0BF-BF20-E64C-BD36-CB0EA69B3A61}" destId="{BAD16355-571E-EF49-B979-A76D4ABCCC11}" srcOrd="3" destOrd="0" presId="urn:microsoft.com/office/officeart/2008/layout/VerticalCurvedList"/>
    <dgm:cxn modelId="{37459762-D11C-4E4B-B417-6F6579B1D2C0}" type="presParOf" srcId="{01E8CB1F-2FE5-F045-8CD9-DE07010B92F2}" destId="{E43ACDCE-ECBA-AD4B-95FC-C8B305FBC9CD}" srcOrd="1" destOrd="0" presId="urn:microsoft.com/office/officeart/2008/layout/VerticalCurvedList"/>
    <dgm:cxn modelId="{9047B6FB-36CB-F34B-84B5-F0F38E227898}" type="presParOf" srcId="{01E8CB1F-2FE5-F045-8CD9-DE07010B92F2}" destId="{9BF4F30B-6E9A-F643-B07B-05F64A21C0D5}" srcOrd="2" destOrd="0" presId="urn:microsoft.com/office/officeart/2008/layout/VerticalCurvedList"/>
    <dgm:cxn modelId="{9AB55526-F972-854C-AAA6-A62C8B9D2B8C}" type="presParOf" srcId="{9BF4F30B-6E9A-F643-B07B-05F64A21C0D5}" destId="{2FD19029-4ECF-6440-A3E8-8BD887574073}" srcOrd="0" destOrd="0" presId="urn:microsoft.com/office/officeart/2008/layout/VerticalCurvedList"/>
    <dgm:cxn modelId="{3049783F-8E55-0A4B-89DD-DB290BFF3471}" type="presParOf" srcId="{01E8CB1F-2FE5-F045-8CD9-DE07010B92F2}" destId="{12547C14-1F8C-4948-9599-35C36AA7E6D8}" srcOrd="3" destOrd="0" presId="urn:microsoft.com/office/officeart/2008/layout/VerticalCurvedList"/>
    <dgm:cxn modelId="{3A5365A9-E552-E145-A7C8-80B96B43967C}" type="presParOf" srcId="{01E8CB1F-2FE5-F045-8CD9-DE07010B92F2}" destId="{5086A0E1-87B5-1148-8834-3D29D927834C}" srcOrd="4" destOrd="0" presId="urn:microsoft.com/office/officeart/2008/layout/VerticalCurvedList"/>
    <dgm:cxn modelId="{2A06ADC6-6F13-FB44-A415-9AF4BB7471D9}" type="presParOf" srcId="{5086A0E1-87B5-1148-8834-3D29D927834C}" destId="{6254EEDA-76EC-474E-83EF-B7D18149291A}" srcOrd="0" destOrd="0" presId="urn:microsoft.com/office/officeart/2008/layout/VerticalCurvedList"/>
    <dgm:cxn modelId="{7F4CF4CB-0C3D-B140-85F9-4F601F843291}" type="presParOf" srcId="{01E8CB1F-2FE5-F045-8CD9-DE07010B92F2}" destId="{58B7F4D1-C463-8B40-B551-58BBB7841D0A}" srcOrd="5" destOrd="0" presId="urn:microsoft.com/office/officeart/2008/layout/VerticalCurvedList"/>
    <dgm:cxn modelId="{0D331F90-E160-FD41-804A-1069FED75D41}" type="presParOf" srcId="{01E8CB1F-2FE5-F045-8CD9-DE07010B92F2}" destId="{B0F28FEC-E5E4-4740-B8FF-F267193A0DC8}" srcOrd="6" destOrd="0" presId="urn:microsoft.com/office/officeart/2008/layout/VerticalCurvedList"/>
    <dgm:cxn modelId="{0F3D3246-9F6C-F647-B907-08E7946824B9}" type="presParOf" srcId="{B0F28FEC-E5E4-4740-B8FF-F267193A0DC8}" destId="{8E771B88-AD04-954A-89F7-E8DDAA941DD5}" srcOrd="0" destOrd="0" presId="urn:microsoft.com/office/officeart/2008/layout/VerticalCurvedList"/>
    <dgm:cxn modelId="{E0B98D8C-78B1-9441-BD33-A8C55D3B75F8}" type="presParOf" srcId="{01E8CB1F-2FE5-F045-8CD9-DE07010B92F2}" destId="{2E72271E-2B4A-4A41-9FE9-345B78444AE2}" srcOrd="7" destOrd="0" presId="urn:microsoft.com/office/officeart/2008/layout/VerticalCurvedList"/>
    <dgm:cxn modelId="{31761872-AD6C-B949-AE2F-EDABAD50B0EA}" type="presParOf" srcId="{01E8CB1F-2FE5-F045-8CD9-DE07010B92F2}" destId="{CC625A57-B32E-9242-BEA6-A6830640A94D}" srcOrd="8" destOrd="0" presId="urn:microsoft.com/office/officeart/2008/layout/VerticalCurvedList"/>
    <dgm:cxn modelId="{DD8EBD82-BC62-2D47-A1A5-01528E0337A4}" type="presParOf" srcId="{CC625A57-B32E-9242-BEA6-A6830640A94D}" destId="{4B431310-A7C5-E74B-8C16-4830BFDE068C}" srcOrd="0" destOrd="0" presId="urn:microsoft.com/office/officeart/2008/layout/VerticalCurvedList"/>
    <dgm:cxn modelId="{81F10DC1-9326-8C49-8968-A5EDEF00AD0E}" type="presParOf" srcId="{01E8CB1F-2FE5-F045-8CD9-DE07010B92F2}" destId="{007F6DC8-9BC8-0447-B4CF-6DB5900A5C8C}" srcOrd="9" destOrd="0" presId="urn:microsoft.com/office/officeart/2008/layout/VerticalCurvedList"/>
    <dgm:cxn modelId="{0111287E-272B-8B4D-88E1-8DED6E8FE9B2}" type="presParOf" srcId="{01E8CB1F-2FE5-F045-8CD9-DE07010B92F2}" destId="{4B5BEE6A-2B90-9E45-9A05-BCF08886EF81}" srcOrd="10" destOrd="0" presId="urn:microsoft.com/office/officeart/2008/layout/VerticalCurvedList"/>
    <dgm:cxn modelId="{355FD179-4402-FE4C-BD3E-F470FAC34316}" type="presParOf" srcId="{4B5BEE6A-2B90-9E45-9A05-BCF08886EF81}" destId="{E7B0B3F9-597D-7944-945D-A44A428A7D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DBBA17E-71C8-7C43-B4EA-CC11AD45F198}" type="doc">
      <dgm:prSet loTypeId="urn:microsoft.com/office/officeart/2005/8/layout/radial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E6D6E7-2807-134F-A8A5-2CF1466B05F4}">
      <dgm:prSet custT="1"/>
      <dgm:spPr/>
      <dgm:t>
        <a:bodyPr/>
        <a:lstStyle/>
        <a:p>
          <a:r>
            <a:rPr lang="en-US" sz="3600" dirty="0" smtClean="0"/>
            <a:t>R Project</a:t>
          </a:r>
          <a:endParaRPr lang="en-US" sz="3600" dirty="0"/>
        </a:p>
      </dgm:t>
    </dgm:pt>
    <dgm:pt modelId="{6E2D5F41-36A4-4A44-87A1-9C03C0F9C03B}" type="parTrans" cxnId="{0CC08705-F5F8-C640-AA39-F2541A269BFD}">
      <dgm:prSet/>
      <dgm:spPr/>
      <dgm:t>
        <a:bodyPr/>
        <a:lstStyle/>
        <a:p>
          <a:endParaRPr lang="en-US"/>
        </a:p>
      </dgm:t>
    </dgm:pt>
    <dgm:pt modelId="{C2946FD4-9515-8049-8B41-4E3BA826FF00}" type="sibTrans" cxnId="{0CC08705-F5F8-C640-AA39-F2541A269BFD}">
      <dgm:prSet/>
      <dgm:spPr/>
      <dgm:t>
        <a:bodyPr/>
        <a:lstStyle/>
        <a:p>
          <a:endParaRPr lang="en-US"/>
        </a:p>
      </dgm:t>
    </dgm:pt>
    <dgm:pt modelId="{9D0FD054-F458-F443-A342-D9EBEFFA5E3A}">
      <dgm:prSet/>
      <dgm:spPr/>
      <dgm:t>
        <a:bodyPr/>
        <a:lstStyle/>
        <a:p>
          <a:r>
            <a:rPr lang="en-US" dirty="0" smtClean="0"/>
            <a:t>Isolated</a:t>
          </a:r>
          <a:endParaRPr lang="en-US" dirty="0"/>
        </a:p>
      </dgm:t>
    </dgm:pt>
    <dgm:pt modelId="{275DC527-1D84-5541-B9E2-F24D831A27EA}" type="parTrans" cxnId="{C85CFB06-AD90-DB45-8B77-988B5D191E9A}">
      <dgm:prSet/>
      <dgm:spPr/>
      <dgm:t>
        <a:bodyPr/>
        <a:lstStyle/>
        <a:p>
          <a:endParaRPr lang="en-US"/>
        </a:p>
      </dgm:t>
    </dgm:pt>
    <dgm:pt modelId="{87BF2954-F322-5B49-9C76-33CA9062CDF0}" type="sibTrans" cxnId="{C85CFB06-AD90-DB45-8B77-988B5D191E9A}">
      <dgm:prSet/>
      <dgm:spPr/>
      <dgm:t>
        <a:bodyPr/>
        <a:lstStyle/>
        <a:p>
          <a:endParaRPr lang="en-US"/>
        </a:p>
      </dgm:t>
    </dgm:pt>
    <dgm:pt modelId="{0D365AE1-8BEF-524B-ADE5-3A732C4704F5}">
      <dgm:prSet/>
      <dgm:spPr/>
      <dgm:t>
        <a:bodyPr/>
        <a:lstStyle/>
        <a:p>
          <a:r>
            <a:rPr lang="en-US" dirty="0" smtClean="0"/>
            <a:t>Portable</a:t>
          </a:r>
          <a:endParaRPr lang="en-US" dirty="0"/>
        </a:p>
      </dgm:t>
    </dgm:pt>
    <dgm:pt modelId="{C2C8E3C1-FA6D-E74A-B4BE-FA762A627131}" type="parTrans" cxnId="{828586F3-9789-F045-B0A7-A3696B0734DB}">
      <dgm:prSet/>
      <dgm:spPr/>
      <dgm:t>
        <a:bodyPr/>
        <a:lstStyle/>
        <a:p>
          <a:endParaRPr lang="en-US"/>
        </a:p>
      </dgm:t>
    </dgm:pt>
    <dgm:pt modelId="{44678188-6A4D-2943-9628-DF65F90CF27A}" type="sibTrans" cxnId="{828586F3-9789-F045-B0A7-A3696B0734DB}">
      <dgm:prSet/>
      <dgm:spPr/>
      <dgm:t>
        <a:bodyPr/>
        <a:lstStyle/>
        <a:p>
          <a:endParaRPr lang="en-US"/>
        </a:p>
      </dgm:t>
    </dgm:pt>
    <dgm:pt modelId="{A9FA223B-60E4-AA4C-AF2C-EC2616D9012D}">
      <dgm:prSet/>
      <dgm:spPr/>
      <dgm:t>
        <a:bodyPr/>
        <a:lstStyle/>
        <a:p>
          <a:r>
            <a:rPr lang="en-US" dirty="0" smtClean="0"/>
            <a:t>Reproducible</a:t>
          </a:r>
          <a:endParaRPr lang="en-US" dirty="0"/>
        </a:p>
      </dgm:t>
    </dgm:pt>
    <dgm:pt modelId="{82A9D401-DDCB-5842-9090-A1F045CA90BF}" type="parTrans" cxnId="{0FCFEC52-33FE-6344-80CB-25A74E72888F}">
      <dgm:prSet/>
      <dgm:spPr/>
      <dgm:t>
        <a:bodyPr/>
        <a:lstStyle/>
        <a:p>
          <a:endParaRPr lang="en-US"/>
        </a:p>
      </dgm:t>
    </dgm:pt>
    <dgm:pt modelId="{DF7FBC3C-0C3D-DD49-84AD-2806ED2C17B4}" type="sibTrans" cxnId="{0FCFEC52-33FE-6344-80CB-25A74E72888F}">
      <dgm:prSet/>
      <dgm:spPr/>
      <dgm:t>
        <a:bodyPr/>
        <a:lstStyle/>
        <a:p>
          <a:endParaRPr lang="en-US"/>
        </a:p>
      </dgm:t>
    </dgm:pt>
    <dgm:pt modelId="{6EB0DC94-5C7B-074D-8616-EABD50ED04AF}" type="pres">
      <dgm:prSet presAssocID="{FDBBA17E-71C8-7C43-B4EA-CC11AD45F19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796B2A-0BFA-1A4D-A155-3A2B3FC381D1}" type="pres">
      <dgm:prSet presAssocID="{FDBBA17E-71C8-7C43-B4EA-CC11AD45F198}" presName="radial" presStyleCnt="0">
        <dgm:presLayoutVars>
          <dgm:animLvl val="ctr"/>
        </dgm:presLayoutVars>
      </dgm:prSet>
      <dgm:spPr/>
    </dgm:pt>
    <dgm:pt modelId="{B8367769-251C-A544-A35F-C0B8D054AB7D}" type="pres">
      <dgm:prSet presAssocID="{30E6D6E7-2807-134F-A8A5-2CF1466B05F4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D8B986C9-D608-364D-8F0F-A58EA25112AB}" type="pres">
      <dgm:prSet presAssocID="{9D0FD054-F458-F443-A342-D9EBEFFA5E3A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97877-B666-7546-B8C4-CA70961DADA9}" type="pres">
      <dgm:prSet presAssocID="{0D365AE1-8BEF-524B-ADE5-3A732C4704F5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4D0A8-D27D-194D-AFF6-C9087D0164BF}" type="pres">
      <dgm:prSet presAssocID="{A9FA223B-60E4-AA4C-AF2C-EC2616D9012D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5BEBDC-BAA6-6C45-A838-EEED71ABF99C}" type="presOf" srcId="{FDBBA17E-71C8-7C43-B4EA-CC11AD45F198}" destId="{6EB0DC94-5C7B-074D-8616-EABD50ED04AF}" srcOrd="0" destOrd="0" presId="urn:microsoft.com/office/officeart/2005/8/layout/radial3"/>
    <dgm:cxn modelId="{C85CFB06-AD90-DB45-8B77-988B5D191E9A}" srcId="{30E6D6E7-2807-134F-A8A5-2CF1466B05F4}" destId="{9D0FD054-F458-F443-A342-D9EBEFFA5E3A}" srcOrd="0" destOrd="0" parTransId="{275DC527-1D84-5541-B9E2-F24D831A27EA}" sibTransId="{87BF2954-F322-5B49-9C76-33CA9062CDF0}"/>
    <dgm:cxn modelId="{D4F6EE3E-598E-D548-B7C9-CF06A9BB97AC}" type="presOf" srcId="{A9FA223B-60E4-AA4C-AF2C-EC2616D9012D}" destId="{27A4D0A8-D27D-194D-AFF6-C9087D0164BF}" srcOrd="0" destOrd="0" presId="urn:microsoft.com/office/officeart/2005/8/layout/radial3"/>
    <dgm:cxn modelId="{28DD43AA-63DF-BE44-B894-5A748CD1B798}" type="presOf" srcId="{0D365AE1-8BEF-524B-ADE5-3A732C4704F5}" destId="{49197877-B666-7546-B8C4-CA70961DADA9}" srcOrd="0" destOrd="0" presId="urn:microsoft.com/office/officeart/2005/8/layout/radial3"/>
    <dgm:cxn modelId="{44790269-83F4-EF48-A31F-335DFD4E2351}" type="presOf" srcId="{30E6D6E7-2807-134F-A8A5-2CF1466B05F4}" destId="{B8367769-251C-A544-A35F-C0B8D054AB7D}" srcOrd="0" destOrd="0" presId="urn:microsoft.com/office/officeart/2005/8/layout/radial3"/>
    <dgm:cxn modelId="{828586F3-9789-F045-B0A7-A3696B0734DB}" srcId="{30E6D6E7-2807-134F-A8A5-2CF1466B05F4}" destId="{0D365AE1-8BEF-524B-ADE5-3A732C4704F5}" srcOrd="1" destOrd="0" parTransId="{C2C8E3C1-FA6D-E74A-B4BE-FA762A627131}" sibTransId="{44678188-6A4D-2943-9628-DF65F90CF27A}"/>
    <dgm:cxn modelId="{0CC08705-F5F8-C640-AA39-F2541A269BFD}" srcId="{FDBBA17E-71C8-7C43-B4EA-CC11AD45F198}" destId="{30E6D6E7-2807-134F-A8A5-2CF1466B05F4}" srcOrd="0" destOrd="0" parTransId="{6E2D5F41-36A4-4A44-87A1-9C03C0F9C03B}" sibTransId="{C2946FD4-9515-8049-8B41-4E3BA826FF00}"/>
    <dgm:cxn modelId="{273CD7ED-62EF-394D-B39F-A56F84B16425}" type="presOf" srcId="{9D0FD054-F458-F443-A342-D9EBEFFA5E3A}" destId="{D8B986C9-D608-364D-8F0F-A58EA25112AB}" srcOrd="0" destOrd="0" presId="urn:microsoft.com/office/officeart/2005/8/layout/radial3"/>
    <dgm:cxn modelId="{0FCFEC52-33FE-6344-80CB-25A74E72888F}" srcId="{30E6D6E7-2807-134F-A8A5-2CF1466B05F4}" destId="{A9FA223B-60E4-AA4C-AF2C-EC2616D9012D}" srcOrd="2" destOrd="0" parTransId="{82A9D401-DDCB-5842-9090-A1F045CA90BF}" sibTransId="{DF7FBC3C-0C3D-DD49-84AD-2806ED2C17B4}"/>
    <dgm:cxn modelId="{7E4DFBD7-2B9F-5E4F-8BA9-03EB02CDAEB8}" type="presParOf" srcId="{6EB0DC94-5C7B-074D-8616-EABD50ED04AF}" destId="{19796B2A-0BFA-1A4D-A155-3A2B3FC381D1}" srcOrd="0" destOrd="0" presId="urn:microsoft.com/office/officeart/2005/8/layout/radial3"/>
    <dgm:cxn modelId="{411BD056-C0D8-F942-97DF-4400AAB20C3A}" type="presParOf" srcId="{19796B2A-0BFA-1A4D-A155-3A2B3FC381D1}" destId="{B8367769-251C-A544-A35F-C0B8D054AB7D}" srcOrd="0" destOrd="0" presId="urn:microsoft.com/office/officeart/2005/8/layout/radial3"/>
    <dgm:cxn modelId="{399833C1-8709-7549-9E93-26E217C876C8}" type="presParOf" srcId="{19796B2A-0BFA-1A4D-A155-3A2B3FC381D1}" destId="{D8B986C9-D608-364D-8F0F-A58EA25112AB}" srcOrd="1" destOrd="0" presId="urn:microsoft.com/office/officeart/2005/8/layout/radial3"/>
    <dgm:cxn modelId="{30D7DFC1-F740-2A4D-8748-B8A15B388E89}" type="presParOf" srcId="{19796B2A-0BFA-1A4D-A155-3A2B3FC381D1}" destId="{49197877-B666-7546-B8C4-CA70961DADA9}" srcOrd="2" destOrd="0" presId="urn:microsoft.com/office/officeart/2005/8/layout/radial3"/>
    <dgm:cxn modelId="{A60B8264-BF71-3848-9570-F27ACDB5D624}" type="presParOf" srcId="{19796B2A-0BFA-1A4D-A155-3A2B3FC381D1}" destId="{27A4D0A8-D27D-194D-AFF6-C9087D0164B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5482745-4687-4B46-9B7C-49E38A34D5F3}" type="doc">
      <dgm:prSet loTypeId="urn:microsoft.com/office/officeart/2008/layout/VerticalCurvedLis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9E8CD7-D00E-1F4A-92CB-F7BFFA3ACACD}">
      <dgm:prSet phldrT="[Text]" custT="1"/>
      <dgm:spPr>
        <a:xfrm>
          <a:off x="434287" y="285272"/>
          <a:ext cx="7615035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E1D2BA88-48B1-6C4C-9A5D-AD40E90730D4}" type="parTrans" cxnId="{66076135-47B1-A345-B031-EFC4EDA020E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B5B34CA-9696-D244-A6D2-D19E0C2BDD1B}" type="sibTrans" cxnId="{66076135-47B1-A345-B031-EFC4EDA020EF}">
      <dgm:prSet/>
      <dgm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3200">
            <a:latin typeface="+mn-lt"/>
          </a:endParaRPr>
        </a:p>
      </dgm:t>
    </dgm:pt>
    <dgm:pt modelId="{B456987C-F513-AA4A-99FB-1B9AAFF67547}">
      <dgm:prSet custT="1"/>
      <dgm:spPr>
        <a:xfrm>
          <a:off x="903421" y="1140657"/>
          <a:ext cx="7145901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smtClean="0">
              <a:latin typeface="+mn-lt"/>
            </a:rPr>
            <a:t>Enterprise Steam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526AFDE7-C299-9647-AA8B-53D91F75ECAE}" type="par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FA5E602-EF2E-CA4A-A04E-D9A4E3D92EEF}" type="sib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1383F845-A1C5-BF43-B2D1-A95BA005FF02}">
      <dgm:prSet custT="1"/>
      <dgm:spPr>
        <a:xfrm>
          <a:off x="1117945" y="2850885"/>
          <a:ext cx="6931378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gm:t>
    </dgm:pt>
    <dgm:pt modelId="{FA87D434-DD54-4A4C-991B-34E93546B24F}" type="par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42C11437-0D4A-B749-924A-21D37E596CF2}" type="sib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A982E11-F642-4A4C-860F-C8E49B50B79B}">
      <dgm:prSet custT="1"/>
      <dgm:spPr>
        <a:xfrm>
          <a:off x="903421" y="3706269"/>
          <a:ext cx="7145901" cy="570328"/>
        </a:xfr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gm:t>
    </dgm:pt>
    <dgm:pt modelId="{CD3502CD-BA8E-0945-BF8F-4B6109C8593D}" type="parTrans" cxnId="{EE546F60-D545-6E42-BF85-2DA48ED8196A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4412E03E-BFE6-1749-A0AF-60AE047A21C4}" type="sibTrans" cxnId="{EE546F60-D545-6E42-BF85-2DA48ED8196A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255130C-4D55-6646-8F89-4AEA5062DAD4}">
      <dgm:prSet custT="1"/>
      <dgm:spPr>
        <a:xfrm>
          <a:off x="434287" y="4561654"/>
          <a:ext cx="7615035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  <a:endParaRPr lang="en-US" sz="3200" dirty="0" smtClean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917E05F9-24FD-9443-9DCF-1F04BA235A0D}" type="par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0D000D26-8EA1-4444-8846-BA63066B34A7}" type="sib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3EE4864-6EB0-2045-9DAC-409ECFDBA4AC}" type="pres">
      <dgm:prSet presAssocID="{F5482745-4687-4B46-9B7C-49E38A34D5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E8CB1F-2FE5-F045-8CD9-DE07010B92F2}" type="pres">
      <dgm:prSet presAssocID="{F5482745-4687-4B46-9B7C-49E38A34D5F3}" presName="Name1" presStyleCnt="0"/>
      <dgm:spPr/>
      <dgm:t>
        <a:bodyPr/>
        <a:lstStyle/>
        <a:p>
          <a:endParaRPr lang="en-US"/>
        </a:p>
      </dgm:t>
    </dgm:pt>
    <dgm:pt modelId="{DAC5B0BF-BF20-E64C-BD36-CB0EA69B3A61}" type="pres">
      <dgm:prSet presAssocID="{F5482745-4687-4B46-9B7C-49E38A34D5F3}" presName="cycle" presStyleCnt="0"/>
      <dgm:spPr/>
      <dgm:t>
        <a:bodyPr/>
        <a:lstStyle/>
        <a:p>
          <a:endParaRPr lang="en-US"/>
        </a:p>
      </dgm:t>
    </dgm:pt>
    <dgm:pt modelId="{DB038C02-06E4-904E-8E63-43E89FDD08A5}" type="pres">
      <dgm:prSet presAssocID="{F5482745-4687-4B46-9B7C-49E38A34D5F3}" presName="srcNode" presStyleLbl="node1" presStyleIdx="0" presStyleCnt="5"/>
      <dgm:spPr/>
      <dgm:t>
        <a:bodyPr/>
        <a:lstStyle/>
        <a:p>
          <a:endParaRPr lang="en-US"/>
        </a:p>
      </dgm:t>
    </dgm:pt>
    <dgm:pt modelId="{6F58FB85-D87B-6142-AA6D-D986B1F2D65B}" type="pres">
      <dgm:prSet presAssocID="{F5482745-4687-4B46-9B7C-49E38A34D5F3}" presName="conn" presStyleLbl="parChTrans1D2" presStyleIdx="0" presStyleCnt="1"/>
      <dgm:spPr/>
      <dgm:t>
        <a:bodyPr/>
        <a:lstStyle/>
        <a:p>
          <a:endParaRPr lang="en-US"/>
        </a:p>
      </dgm:t>
    </dgm:pt>
    <dgm:pt modelId="{18DC6928-7938-8745-A90A-D95A20EB4840}" type="pres">
      <dgm:prSet presAssocID="{F5482745-4687-4B46-9B7C-49E38A34D5F3}" presName="extraNode" presStyleLbl="node1" presStyleIdx="0" presStyleCnt="5"/>
      <dgm:spPr/>
      <dgm:t>
        <a:bodyPr/>
        <a:lstStyle/>
        <a:p>
          <a:endParaRPr lang="en-US"/>
        </a:p>
      </dgm:t>
    </dgm:pt>
    <dgm:pt modelId="{BAD16355-571E-EF49-B979-A76D4ABCCC11}" type="pres">
      <dgm:prSet presAssocID="{F5482745-4687-4B46-9B7C-49E38A34D5F3}" presName="dstNode" presStyleLbl="node1" presStyleIdx="0" presStyleCnt="5"/>
      <dgm:spPr/>
      <dgm:t>
        <a:bodyPr/>
        <a:lstStyle/>
        <a:p>
          <a:endParaRPr lang="en-US"/>
        </a:p>
      </dgm:t>
    </dgm:pt>
    <dgm:pt modelId="{E43ACDCE-ECBA-AD4B-95FC-C8B305FBC9CD}" type="pres">
      <dgm:prSet presAssocID="{C99E8CD7-D00E-1F4A-92CB-F7BFFA3ACA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4F30B-6E9A-F643-B07B-05F64A21C0D5}" type="pres">
      <dgm:prSet presAssocID="{C99E8CD7-D00E-1F4A-92CB-F7BFFA3ACACD}" presName="accent_1" presStyleCnt="0"/>
      <dgm:spPr/>
      <dgm:t>
        <a:bodyPr/>
        <a:lstStyle/>
        <a:p>
          <a:endParaRPr lang="en-US"/>
        </a:p>
      </dgm:t>
    </dgm:pt>
    <dgm:pt modelId="{2FD19029-4ECF-6440-A3E8-8BD887574073}" type="pres">
      <dgm:prSet presAssocID="{C99E8CD7-D00E-1F4A-92CB-F7BFFA3ACACD}" presName="accentRepeatNode" presStyleLbl="solidFgAcc1" presStyleIdx="0" presStyleCnt="5"/>
      <dgm:spPr>
        <a:xfrm>
          <a:off x="77831" y="213981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12547C14-1F8C-4948-9599-35C36AA7E6D8}" type="pres">
      <dgm:prSet presAssocID="{B456987C-F513-AA4A-99FB-1B9AAFF6754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6A0E1-87B5-1148-8834-3D29D927834C}" type="pres">
      <dgm:prSet presAssocID="{B456987C-F513-AA4A-99FB-1B9AAFF67547}" presName="accent_2" presStyleCnt="0"/>
      <dgm:spPr/>
      <dgm:t>
        <a:bodyPr/>
        <a:lstStyle/>
        <a:p>
          <a:endParaRPr lang="en-US"/>
        </a:p>
      </dgm:t>
    </dgm:pt>
    <dgm:pt modelId="{6254EEDA-76EC-474E-83EF-B7D18149291A}" type="pres">
      <dgm:prSet presAssocID="{B456987C-F513-AA4A-99FB-1B9AAFF67547}" presName="accentRepeatNode" presStyleLbl="solidFgAcc1" presStyleIdx="1" presStyleCnt="5"/>
      <dgm:spPr>
        <a:xfrm>
          <a:off x="546966" y="1069366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6C00CB7C-7915-9F4D-A7F4-489860B52E2C}" type="pres">
      <dgm:prSet presAssocID="{1383F845-A1C5-BF43-B2D1-A95BA005FF02}" presName="text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8111A1F-8E68-C84A-BA29-102445450839}" type="pres">
      <dgm:prSet presAssocID="{1383F845-A1C5-BF43-B2D1-A95BA005FF02}" presName="accent_3" presStyleCnt="0"/>
      <dgm:spPr/>
    </dgm:pt>
    <dgm:pt modelId="{8E771B88-AD04-954A-89F7-E8DDAA941DD5}" type="pres">
      <dgm:prSet presAssocID="{1383F845-A1C5-BF43-B2D1-A95BA005FF02}" presName="accentRepeatNode" presStyleLbl="solidFgAcc1" presStyleIdx="2" presStyleCnt="5"/>
      <dgm:spPr>
        <a:xfrm>
          <a:off x="761489" y="2779594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D447C257-2F84-324C-A3A8-A3A23337BE9B}" type="pres">
      <dgm:prSet presAssocID="{BA982E11-F642-4A4C-860F-C8E49B50B79B}" presName="text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F62DD9C-679A-0C45-8875-8FEBC9AAC3CF}" type="pres">
      <dgm:prSet presAssocID="{BA982E11-F642-4A4C-860F-C8E49B50B79B}" presName="accent_4" presStyleCnt="0"/>
      <dgm:spPr/>
    </dgm:pt>
    <dgm:pt modelId="{7D4E6A72-3D24-A147-AE48-87829947545D}" type="pres">
      <dgm:prSet presAssocID="{BA982E11-F642-4A4C-860F-C8E49B50B79B}" presName="accentRepeatNode" presStyleLbl="solidFgAcc1" presStyleIdx="3" presStyleCnt="5"/>
      <dgm:spPr>
        <a:xfrm>
          <a:off x="546966" y="3634978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523BA1A5-3B10-174F-A984-28D6A70BCF67}" type="pres">
      <dgm:prSet presAssocID="{A255130C-4D55-6646-8F89-4AEA5062DAD4}" presName="text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5A2BDA3-25D0-0B4D-99D7-FEC256590171}" type="pres">
      <dgm:prSet presAssocID="{A255130C-4D55-6646-8F89-4AEA5062DAD4}" presName="accent_5" presStyleCnt="0"/>
      <dgm:spPr/>
    </dgm:pt>
    <dgm:pt modelId="{E7B0B3F9-597D-7944-945D-A44A428A7D5D}" type="pres">
      <dgm:prSet presAssocID="{A255130C-4D55-6646-8F89-4AEA5062DAD4}" presName="accentRepeatNode" presStyleLbl="solidFgAcc1" presStyleIdx="4" presStyleCnt="5"/>
      <dgm:spPr>
        <a:xfrm>
          <a:off x="77831" y="4490363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9ED8CBCD-0489-F24A-AEF1-B4A59E68289E}" type="presOf" srcId="{BA982E11-F642-4A4C-860F-C8E49B50B79B}" destId="{D447C257-2F84-324C-A3A8-A3A23337BE9B}" srcOrd="0" destOrd="0" presId="urn:microsoft.com/office/officeart/2008/layout/VerticalCurvedList"/>
    <dgm:cxn modelId="{49261ADB-07D4-7841-A6C3-DD3BB36E4B74}" type="presOf" srcId="{C99E8CD7-D00E-1F4A-92CB-F7BFFA3ACACD}" destId="{E43ACDCE-ECBA-AD4B-95FC-C8B305FBC9CD}" srcOrd="0" destOrd="0" presId="urn:microsoft.com/office/officeart/2008/layout/VerticalCurvedList"/>
    <dgm:cxn modelId="{247295BC-3AC1-6342-8797-D4143B0ABF4B}" type="presOf" srcId="{1383F845-A1C5-BF43-B2D1-A95BA005FF02}" destId="{6C00CB7C-7915-9F4D-A7F4-489860B52E2C}" srcOrd="0" destOrd="0" presId="urn:microsoft.com/office/officeart/2008/layout/VerticalCurvedList"/>
    <dgm:cxn modelId="{66076135-47B1-A345-B031-EFC4EDA020EF}" srcId="{F5482745-4687-4B46-9B7C-49E38A34D5F3}" destId="{C99E8CD7-D00E-1F4A-92CB-F7BFFA3ACACD}" srcOrd="0" destOrd="0" parTransId="{E1D2BA88-48B1-6C4C-9A5D-AD40E90730D4}" sibTransId="{BB5B34CA-9696-D244-A6D2-D19E0C2BDD1B}"/>
    <dgm:cxn modelId="{A5FDB595-27CB-9D49-AB28-8B610EA906BB}" srcId="{F5482745-4687-4B46-9B7C-49E38A34D5F3}" destId="{A255130C-4D55-6646-8F89-4AEA5062DAD4}" srcOrd="4" destOrd="0" parTransId="{917E05F9-24FD-9443-9DCF-1F04BA235A0D}" sibTransId="{0D000D26-8EA1-4444-8846-BA63066B34A7}"/>
    <dgm:cxn modelId="{405FB251-F6A6-D74D-A506-C88103B22963}" srcId="{F5482745-4687-4B46-9B7C-49E38A34D5F3}" destId="{1383F845-A1C5-BF43-B2D1-A95BA005FF02}" srcOrd="2" destOrd="0" parTransId="{FA87D434-DD54-4A4C-991B-34E93546B24F}" sibTransId="{42C11437-0D4A-B749-924A-21D37E596CF2}"/>
    <dgm:cxn modelId="{E8FBB2F5-7DD7-3148-95C9-82E654768741}" type="presOf" srcId="{B456987C-F513-AA4A-99FB-1B9AAFF67547}" destId="{12547C14-1F8C-4948-9599-35C36AA7E6D8}" srcOrd="0" destOrd="0" presId="urn:microsoft.com/office/officeart/2008/layout/VerticalCurvedList"/>
    <dgm:cxn modelId="{EE546F60-D545-6E42-BF85-2DA48ED8196A}" srcId="{F5482745-4687-4B46-9B7C-49E38A34D5F3}" destId="{BA982E11-F642-4A4C-860F-C8E49B50B79B}" srcOrd="3" destOrd="0" parTransId="{CD3502CD-BA8E-0945-BF8F-4B6109C8593D}" sibTransId="{4412E03E-BFE6-1749-A0AF-60AE047A21C4}"/>
    <dgm:cxn modelId="{DB264448-EB58-D646-B5F3-AF1873A4A049}" srcId="{F5482745-4687-4B46-9B7C-49E38A34D5F3}" destId="{B456987C-F513-AA4A-99FB-1B9AAFF67547}" srcOrd="1" destOrd="0" parTransId="{526AFDE7-C299-9647-AA8B-53D91F75ECAE}" sibTransId="{AFA5E602-EF2E-CA4A-A04E-D9A4E3D92EEF}"/>
    <dgm:cxn modelId="{3047C700-AEA2-CB49-970E-07009372B64C}" type="presOf" srcId="{BB5B34CA-9696-D244-A6D2-D19E0C2BDD1B}" destId="{6F58FB85-D87B-6142-AA6D-D986B1F2D65B}" srcOrd="0" destOrd="0" presId="urn:microsoft.com/office/officeart/2008/layout/VerticalCurvedList"/>
    <dgm:cxn modelId="{1EF0E2EC-3BAD-B14A-B70B-9F36B6A3B77F}" type="presOf" srcId="{F5482745-4687-4B46-9B7C-49E38A34D5F3}" destId="{A3EE4864-6EB0-2045-9DAC-409ECFDBA4AC}" srcOrd="0" destOrd="0" presId="urn:microsoft.com/office/officeart/2008/layout/VerticalCurvedList"/>
    <dgm:cxn modelId="{AFF56DB9-6A0D-C14F-B973-1A16B17FDB13}" type="presOf" srcId="{A255130C-4D55-6646-8F89-4AEA5062DAD4}" destId="{523BA1A5-3B10-174F-A984-28D6A70BCF67}" srcOrd="0" destOrd="0" presId="urn:microsoft.com/office/officeart/2008/layout/VerticalCurvedList"/>
    <dgm:cxn modelId="{F1EB5DE0-AB85-2D40-AD2B-E256004F55D4}" type="presParOf" srcId="{A3EE4864-6EB0-2045-9DAC-409ECFDBA4AC}" destId="{01E8CB1F-2FE5-F045-8CD9-DE07010B92F2}" srcOrd="0" destOrd="0" presId="urn:microsoft.com/office/officeart/2008/layout/VerticalCurvedList"/>
    <dgm:cxn modelId="{25508D65-E476-2D4B-84DF-85332B2EFC20}" type="presParOf" srcId="{01E8CB1F-2FE5-F045-8CD9-DE07010B92F2}" destId="{DAC5B0BF-BF20-E64C-BD36-CB0EA69B3A61}" srcOrd="0" destOrd="0" presId="urn:microsoft.com/office/officeart/2008/layout/VerticalCurvedList"/>
    <dgm:cxn modelId="{936AFB95-C620-DF4F-89FF-C8E0CD84E265}" type="presParOf" srcId="{DAC5B0BF-BF20-E64C-BD36-CB0EA69B3A61}" destId="{DB038C02-06E4-904E-8E63-43E89FDD08A5}" srcOrd="0" destOrd="0" presId="urn:microsoft.com/office/officeart/2008/layout/VerticalCurvedList"/>
    <dgm:cxn modelId="{E781B45C-4B39-BB46-BD72-1E940C60816B}" type="presParOf" srcId="{DAC5B0BF-BF20-E64C-BD36-CB0EA69B3A61}" destId="{6F58FB85-D87B-6142-AA6D-D986B1F2D65B}" srcOrd="1" destOrd="0" presId="urn:microsoft.com/office/officeart/2008/layout/VerticalCurvedList"/>
    <dgm:cxn modelId="{2D225034-FF50-E84D-893B-9B73CF04F863}" type="presParOf" srcId="{DAC5B0BF-BF20-E64C-BD36-CB0EA69B3A61}" destId="{18DC6928-7938-8745-A90A-D95A20EB4840}" srcOrd="2" destOrd="0" presId="urn:microsoft.com/office/officeart/2008/layout/VerticalCurvedList"/>
    <dgm:cxn modelId="{0BAD5EF3-027D-1643-8AE2-279358FE082F}" type="presParOf" srcId="{DAC5B0BF-BF20-E64C-BD36-CB0EA69B3A61}" destId="{BAD16355-571E-EF49-B979-A76D4ABCCC11}" srcOrd="3" destOrd="0" presId="urn:microsoft.com/office/officeart/2008/layout/VerticalCurvedList"/>
    <dgm:cxn modelId="{03709BA9-46CD-6048-B082-BF3256FA2A25}" type="presParOf" srcId="{01E8CB1F-2FE5-F045-8CD9-DE07010B92F2}" destId="{E43ACDCE-ECBA-AD4B-95FC-C8B305FBC9CD}" srcOrd="1" destOrd="0" presId="urn:microsoft.com/office/officeart/2008/layout/VerticalCurvedList"/>
    <dgm:cxn modelId="{F868455F-53F4-0642-8A6A-AA0B3C0C1437}" type="presParOf" srcId="{01E8CB1F-2FE5-F045-8CD9-DE07010B92F2}" destId="{9BF4F30B-6E9A-F643-B07B-05F64A21C0D5}" srcOrd="2" destOrd="0" presId="urn:microsoft.com/office/officeart/2008/layout/VerticalCurvedList"/>
    <dgm:cxn modelId="{44A7FB8D-024B-3A42-8999-08CF9F7BD314}" type="presParOf" srcId="{9BF4F30B-6E9A-F643-B07B-05F64A21C0D5}" destId="{2FD19029-4ECF-6440-A3E8-8BD887574073}" srcOrd="0" destOrd="0" presId="urn:microsoft.com/office/officeart/2008/layout/VerticalCurvedList"/>
    <dgm:cxn modelId="{6E7D4071-2E0F-F141-8CE0-57C22C7B652E}" type="presParOf" srcId="{01E8CB1F-2FE5-F045-8CD9-DE07010B92F2}" destId="{12547C14-1F8C-4948-9599-35C36AA7E6D8}" srcOrd="3" destOrd="0" presId="urn:microsoft.com/office/officeart/2008/layout/VerticalCurvedList"/>
    <dgm:cxn modelId="{FD208692-3130-4E4B-81AA-13704723EBA0}" type="presParOf" srcId="{01E8CB1F-2FE5-F045-8CD9-DE07010B92F2}" destId="{5086A0E1-87B5-1148-8834-3D29D927834C}" srcOrd="4" destOrd="0" presId="urn:microsoft.com/office/officeart/2008/layout/VerticalCurvedList"/>
    <dgm:cxn modelId="{4C5D955C-0918-6743-8713-8BD1C647615C}" type="presParOf" srcId="{5086A0E1-87B5-1148-8834-3D29D927834C}" destId="{6254EEDA-76EC-474E-83EF-B7D18149291A}" srcOrd="0" destOrd="0" presId="urn:microsoft.com/office/officeart/2008/layout/VerticalCurvedList"/>
    <dgm:cxn modelId="{6843A01B-7CC8-D949-8405-AC98D2719CD3}" type="presParOf" srcId="{01E8CB1F-2FE5-F045-8CD9-DE07010B92F2}" destId="{6C00CB7C-7915-9F4D-A7F4-489860B52E2C}" srcOrd="5" destOrd="0" presId="urn:microsoft.com/office/officeart/2008/layout/VerticalCurvedList"/>
    <dgm:cxn modelId="{ADACD9A9-01F8-3E4E-BABA-E56B3373218F}" type="presParOf" srcId="{01E8CB1F-2FE5-F045-8CD9-DE07010B92F2}" destId="{A8111A1F-8E68-C84A-BA29-102445450839}" srcOrd="6" destOrd="0" presId="urn:microsoft.com/office/officeart/2008/layout/VerticalCurvedList"/>
    <dgm:cxn modelId="{2E89352D-2A74-3949-A9B5-839F4F162D3E}" type="presParOf" srcId="{A8111A1F-8E68-C84A-BA29-102445450839}" destId="{8E771B88-AD04-954A-89F7-E8DDAA941DD5}" srcOrd="0" destOrd="0" presId="urn:microsoft.com/office/officeart/2008/layout/VerticalCurvedList"/>
    <dgm:cxn modelId="{A1F8D0E5-2D80-1C4A-B367-E9FAD86EF141}" type="presParOf" srcId="{01E8CB1F-2FE5-F045-8CD9-DE07010B92F2}" destId="{D447C257-2F84-324C-A3A8-A3A23337BE9B}" srcOrd="7" destOrd="0" presId="urn:microsoft.com/office/officeart/2008/layout/VerticalCurvedList"/>
    <dgm:cxn modelId="{3CEB9579-B8FA-8B46-988A-8A26101FFFE9}" type="presParOf" srcId="{01E8CB1F-2FE5-F045-8CD9-DE07010B92F2}" destId="{5F62DD9C-679A-0C45-8875-8FEBC9AAC3CF}" srcOrd="8" destOrd="0" presId="urn:microsoft.com/office/officeart/2008/layout/VerticalCurvedList"/>
    <dgm:cxn modelId="{F2A9E42E-10D1-4544-80B0-1D25FFDFDDD4}" type="presParOf" srcId="{5F62DD9C-679A-0C45-8875-8FEBC9AAC3CF}" destId="{7D4E6A72-3D24-A147-AE48-87829947545D}" srcOrd="0" destOrd="0" presId="urn:microsoft.com/office/officeart/2008/layout/VerticalCurvedList"/>
    <dgm:cxn modelId="{6BC9FDF8-B536-E546-A0EC-D47F42B12DE7}" type="presParOf" srcId="{01E8CB1F-2FE5-F045-8CD9-DE07010B92F2}" destId="{523BA1A5-3B10-174F-A984-28D6A70BCF67}" srcOrd="9" destOrd="0" presId="urn:microsoft.com/office/officeart/2008/layout/VerticalCurvedList"/>
    <dgm:cxn modelId="{ABD14079-3FD0-3D4B-AA30-713A1CB668FF}" type="presParOf" srcId="{01E8CB1F-2FE5-F045-8CD9-DE07010B92F2}" destId="{65A2BDA3-25D0-0B4D-99D7-FEC256590171}" srcOrd="10" destOrd="0" presId="urn:microsoft.com/office/officeart/2008/layout/VerticalCurvedList"/>
    <dgm:cxn modelId="{4A1EF2FB-0C31-114F-8AE3-CFA94FE5A5B5}" type="presParOf" srcId="{65A2BDA3-25D0-0B4D-99D7-FEC256590171}" destId="{E7B0B3F9-597D-7944-945D-A44A428A7D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5482745-4687-4B46-9B7C-49E38A34D5F3}" type="doc">
      <dgm:prSet loTypeId="urn:microsoft.com/office/officeart/2008/layout/VerticalCurvedLis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9E8CD7-D00E-1F4A-92CB-F7BFFA3ACACD}">
      <dgm:prSet phldrT="[Text]" custT="1"/>
      <dgm:spPr>
        <a:xfrm>
          <a:off x="434287" y="285272"/>
          <a:ext cx="7615035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H2O at Aetna		</a:t>
          </a:r>
          <a:endParaRPr lang="en-US" sz="3200" dirty="0">
            <a:solidFill>
              <a:sysClr val="windowText" lastClr="000000"/>
            </a:solidFill>
            <a:latin typeface="+mj-lt"/>
            <a:ea typeface=""/>
            <a:cs typeface=""/>
          </a:endParaRPr>
        </a:p>
      </dgm:t>
    </dgm:pt>
    <dgm:pt modelId="{E1D2BA88-48B1-6C4C-9A5D-AD40E90730D4}" type="parTrans" cxnId="{66076135-47B1-A345-B031-EFC4EDA020EF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BB5B34CA-9696-D244-A6D2-D19E0C2BDD1B}" type="sibTrans" cxnId="{66076135-47B1-A345-B031-EFC4EDA020EF}">
      <dgm:prSet/>
      <dgm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3200">
            <a:latin typeface="+mj-lt"/>
          </a:endParaRPr>
        </a:p>
      </dgm:t>
    </dgm:pt>
    <dgm:pt modelId="{B456987C-F513-AA4A-99FB-1B9AAFF67547}">
      <dgm:prSet custT="1"/>
      <dgm:spPr>
        <a:xfrm>
          <a:off x="903421" y="1140657"/>
          <a:ext cx="7145901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latin typeface="+mj-lt"/>
            </a:rPr>
            <a:t>Enterprise Steam</a:t>
          </a:r>
          <a:endParaRPr lang="en-US" sz="3200" dirty="0">
            <a:solidFill>
              <a:sysClr val="windowText" lastClr="000000"/>
            </a:solidFill>
            <a:latin typeface="+mj-lt"/>
            <a:ea typeface=""/>
            <a:cs typeface=""/>
          </a:endParaRPr>
        </a:p>
      </dgm:t>
    </dgm:pt>
    <dgm:pt modelId="{526AFDE7-C299-9647-AA8B-53D91F75ECAE}" type="parTrans" cxnId="{DB264448-EB58-D646-B5F3-AF1873A4A049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AFA5E602-EF2E-CA4A-A04E-D9A4E3D92EEF}" type="sibTrans" cxnId="{DB264448-EB58-D646-B5F3-AF1873A4A049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1383F845-A1C5-BF43-B2D1-A95BA005FF02}">
      <dgm:prSet custT="1"/>
      <dgm:spPr>
        <a:xfrm>
          <a:off x="1117945" y="2850885"/>
          <a:ext cx="6931378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Packrat</a:t>
          </a:r>
        </a:p>
      </dgm:t>
    </dgm:pt>
    <dgm:pt modelId="{FA87D434-DD54-4A4C-991B-34E93546B24F}" type="parTrans" cxnId="{405FB251-F6A6-D74D-A506-C88103B22963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42C11437-0D4A-B749-924A-21D37E596CF2}" type="sibTrans" cxnId="{405FB251-F6A6-D74D-A506-C88103B22963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A255130C-4D55-6646-8F89-4AEA5062DAD4}">
      <dgm:prSet custT="1"/>
      <dgm:spPr>
        <a:xfrm>
          <a:off x="434287" y="4561654"/>
          <a:ext cx="7615035" cy="570328"/>
        </a:xfr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Q&amp;A</a:t>
          </a:r>
        </a:p>
      </dgm:t>
    </dgm:pt>
    <dgm:pt modelId="{917E05F9-24FD-9443-9DCF-1F04BA235A0D}" type="parTrans" cxnId="{A5FDB595-27CB-9D49-AB28-8B610EA906BB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0D000D26-8EA1-4444-8846-BA63066B34A7}" type="sibTrans" cxnId="{A5FDB595-27CB-9D49-AB28-8B610EA906BB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BA982E11-F642-4A4C-860F-C8E49B50B79B}">
      <dgm:prSet custT="1"/>
      <dgm:spPr>
        <a:xfrm>
          <a:off x="903421" y="3706269"/>
          <a:ext cx="7145901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Demo</a:t>
          </a:r>
        </a:p>
      </dgm:t>
    </dgm:pt>
    <dgm:pt modelId="{4412E03E-BFE6-1749-A0AF-60AE047A21C4}" type="sibTrans" cxnId="{EE546F60-D545-6E42-BF85-2DA48ED8196A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CD3502CD-BA8E-0945-BF8F-4B6109C8593D}" type="parTrans" cxnId="{EE546F60-D545-6E42-BF85-2DA48ED8196A}">
      <dgm:prSet/>
      <dgm:spPr/>
      <dgm:t>
        <a:bodyPr/>
        <a:lstStyle/>
        <a:p>
          <a:endParaRPr lang="en-US" sz="3200">
            <a:latin typeface="+mj-lt"/>
          </a:endParaRPr>
        </a:p>
      </dgm:t>
    </dgm:pt>
    <dgm:pt modelId="{A3EE4864-6EB0-2045-9DAC-409ECFDBA4AC}" type="pres">
      <dgm:prSet presAssocID="{F5482745-4687-4B46-9B7C-49E38A34D5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E8CB1F-2FE5-F045-8CD9-DE07010B92F2}" type="pres">
      <dgm:prSet presAssocID="{F5482745-4687-4B46-9B7C-49E38A34D5F3}" presName="Name1" presStyleCnt="0"/>
      <dgm:spPr/>
      <dgm:t>
        <a:bodyPr/>
        <a:lstStyle/>
        <a:p>
          <a:endParaRPr lang="en-US"/>
        </a:p>
      </dgm:t>
    </dgm:pt>
    <dgm:pt modelId="{DAC5B0BF-BF20-E64C-BD36-CB0EA69B3A61}" type="pres">
      <dgm:prSet presAssocID="{F5482745-4687-4B46-9B7C-49E38A34D5F3}" presName="cycle" presStyleCnt="0"/>
      <dgm:spPr/>
      <dgm:t>
        <a:bodyPr/>
        <a:lstStyle/>
        <a:p>
          <a:endParaRPr lang="en-US"/>
        </a:p>
      </dgm:t>
    </dgm:pt>
    <dgm:pt modelId="{DB038C02-06E4-904E-8E63-43E89FDD08A5}" type="pres">
      <dgm:prSet presAssocID="{F5482745-4687-4B46-9B7C-49E38A34D5F3}" presName="srcNode" presStyleLbl="node1" presStyleIdx="0" presStyleCnt="5"/>
      <dgm:spPr/>
      <dgm:t>
        <a:bodyPr/>
        <a:lstStyle/>
        <a:p>
          <a:endParaRPr lang="en-US"/>
        </a:p>
      </dgm:t>
    </dgm:pt>
    <dgm:pt modelId="{6F58FB85-D87B-6142-AA6D-D986B1F2D65B}" type="pres">
      <dgm:prSet presAssocID="{F5482745-4687-4B46-9B7C-49E38A34D5F3}" presName="conn" presStyleLbl="parChTrans1D2" presStyleIdx="0" presStyleCnt="1"/>
      <dgm:spPr/>
      <dgm:t>
        <a:bodyPr/>
        <a:lstStyle/>
        <a:p>
          <a:endParaRPr lang="en-US"/>
        </a:p>
      </dgm:t>
    </dgm:pt>
    <dgm:pt modelId="{18DC6928-7938-8745-A90A-D95A20EB4840}" type="pres">
      <dgm:prSet presAssocID="{F5482745-4687-4B46-9B7C-49E38A34D5F3}" presName="extraNode" presStyleLbl="node1" presStyleIdx="0" presStyleCnt="5"/>
      <dgm:spPr/>
      <dgm:t>
        <a:bodyPr/>
        <a:lstStyle/>
        <a:p>
          <a:endParaRPr lang="en-US"/>
        </a:p>
      </dgm:t>
    </dgm:pt>
    <dgm:pt modelId="{BAD16355-571E-EF49-B979-A76D4ABCCC11}" type="pres">
      <dgm:prSet presAssocID="{F5482745-4687-4B46-9B7C-49E38A34D5F3}" presName="dstNode" presStyleLbl="node1" presStyleIdx="0" presStyleCnt="5"/>
      <dgm:spPr/>
      <dgm:t>
        <a:bodyPr/>
        <a:lstStyle/>
        <a:p>
          <a:endParaRPr lang="en-US"/>
        </a:p>
      </dgm:t>
    </dgm:pt>
    <dgm:pt modelId="{E43ACDCE-ECBA-AD4B-95FC-C8B305FBC9CD}" type="pres">
      <dgm:prSet presAssocID="{C99E8CD7-D00E-1F4A-92CB-F7BFFA3ACA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4F30B-6E9A-F643-B07B-05F64A21C0D5}" type="pres">
      <dgm:prSet presAssocID="{C99E8CD7-D00E-1F4A-92CB-F7BFFA3ACACD}" presName="accent_1" presStyleCnt="0"/>
      <dgm:spPr/>
      <dgm:t>
        <a:bodyPr/>
        <a:lstStyle/>
        <a:p>
          <a:endParaRPr lang="en-US"/>
        </a:p>
      </dgm:t>
    </dgm:pt>
    <dgm:pt modelId="{2FD19029-4ECF-6440-A3E8-8BD887574073}" type="pres">
      <dgm:prSet presAssocID="{C99E8CD7-D00E-1F4A-92CB-F7BFFA3ACACD}" presName="accentRepeatNode" presStyleLbl="solidFgAcc1" presStyleIdx="0" presStyleCnt="5"/>
      <dgm:spPr>
        <a:xfrm>
          <a:off x="77831" y="213981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12547C14-1F8C-4948-9599-35C36AA7E6D8}" type="pres">
      <dgm:prSet presAssocID="{B456987C-F513-AA4A-99FB-1B9AAFF6754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6A0E1-87B5-1148-8834-3D29D927834C}" type="pres">
      <dgm:prSet presAssocID="{B456987C-F513-AA4A-99FB-1B9AAFF67547}" presName="accent_2" presStyleCnt="0"/>
      <dgm:spPr/>
      <dgm:t>
        <a:bodyPr/>
        <a:lstStyle/>
        <a:p>
          <a:endParaRPr lang="en-US"/>
        </a:p>
      </dgm:t>
    </dgm:pt>
    <dgm:pt modelId="{6254EEDA-76EC-474E-83EF-B7D18149291A}" type="pres">
      <dgm:prSet presAssocID="{B456987C-F513-AA4A-99FB-1B9AAFF67547}" presName="accentRepeatNode" presStyleLbl="solidFgAcc1" presStyleIdx="1" presStyleCnt="5"/>
      <dgm:spPr>
        <a:xfrm>
          <a:off x="546966" y="1069366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EAC57494-3712-0442-B445-CEB5F9CED0F7}" type="pres">
      <dgm:prSet presAssocID="{1383F845-A1C5-BF43-B2D1-A95BA005FF02}" presName="text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C58A6CD-8DB2-EF49-90D1-D3D04B2BE561}" type="pres">
      <dgm:prSet presAssocID="{1383F845-A1C5-BF43-B2D1-A95BA005FF02}" presName="accent_3" presStyleCnt="0"/>
      <dgm:spPr/>
    </dgm:pt>
    <dgm:pt modelId="{8E771B88-AD04-954A-89F7-E8DDAA941DD5}" type="pres">
      <dgm:prSet presAssocID="{1383F845-A1C5-BF43-B2D1-A95BA005FF02}" presName="accentRepeatNode" presStyleLbl="solidFgAcc1" presStyleIdx="2" presStyleCnt="5"/>
      <dgm:spPr>
        <a:xfrm>
          <a:off x="761489" y="2779594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DE698790-B9DE-E64B-ACD3-2B780228FEF1}" type="pres">
      <dgm:prSet presAssocID="{BA982E11-F642-4A4C-860F-C8E49B50B79B}" presName="text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A1D1433-A44B-154F-818F-258A01AE378B}" type="pres">
      <dgm:prSet presAssocID="{BA982E11-F642-4A4C-860F-C8E49B50B79B}" presName="accent_4" presStyleCnt="0"/>
      <dgm:spPr/>
    </dgm:pt>
    <dgm:pt modelId="{7D4E6A72-3D24-A147-AE48-87829947545D}" type="pres">
      <dgm:prSet presAssocID="{BA982E11-F642-4A4C-860F-C8E49B50B79B}" presName="accentRepeatNode" presStyleLbl="solidFgAcc1" presStyleIdx="3" presStyleCnt="5"/>
      <dgm:spPr>
        <a:xfrm>
          <a:off x="546966" y="3634978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739C962A-CC3E-5047-BD0F-B1F177BBEE48}" type="pres">
      <dgm:prSet presAssocID="{A255130C-4D55-6646-8F89-4AEA5062DAD4}" presName="text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9650B2A2-B04C-3448-BABE-F39B41422053}" type="pres">
      <dgm:prSet presAssocID="{A255130C-4D55-6646-8F89-4AEA5062DAD4}" presName="accent_5" presStyleCnt="0"/>
      <dgm:spPr/>
    </dgm:pt>
    <dgm:pt modelId="{E7B0B3F9-597D-7944-945D-A44A428A7D5D}" type="pres">
      <dgm:prSet presAssocID="{A255130C-4D55-6646-8F89-4AEA5062DAD4}" presName="accentRepeatNode" presStyleLbl="solidFgAcc1" presStyleIdx="4" presStyleCnt="5"/>
      <dgm:spPr>
        <a:xfrm>
          <a:off x="77831" y="4490363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66076135-47B1-A345-B031-EFC4EDA020EF}" srcId="{F5482745-4687-4B46-9B7C-49E38A34D5F3}" destId="{C99E8CD7-D00E-1F4A-92CB-F7BFFA3ACACD}" srcOrd="0" destOrd="0" parTransId="{E1D2BA88-48B1-6C4C-9A5D-AD40E90730D4}" sibTransId="{BB5B34CA-9696-D244-A6D2-D19E0C2BDD1B}"/>
    <dgm:cxn modelId="{A5FDB595-27CB-9D49-AB28-8B610EA906BB}" srcId="{F5482745-4687-4B46-9B7C-49E38A34D5F3}" destId="{A255130C-4D55-6646-8F89-4AEA5062DAD4}" srcOrd="4" destOrd="0" parTransId="{917E05F9-24FD-9443-9DCF-1F04BA235A0D}" sibTransId="{0D000D26-8EA1-4444-8846-BA63066B34A7}"/>
    <dgm:cxn modelId="{9EB254C3-D0AC-D24F-8E11-EE49C9401738}" type="presOf" srcId="{B456987C-F513-AA4A-99FB-1B9AAFF67547}" destId="{12547C14-1F8C-4948-9599-35C36AA7E6D8}" srcOrd="0" destOrd="0" presId="urn:microsoft.com/office/officeart/2008/layout/VerticalCurvedList"/>
    <dgm:cxn modelId="{405FB251-F6A6-D74D-A506-C88103B22963}" srcId="{F5482745-4687-4B46-9B7C-49E38A34D5F3}" destId="{1383F845-A1C5-BF43-B2D1-A95BA005FF02}" srcOrd="2" destOrd="0" parTransId="{FA87D434-DD54-4A4C-991B-34E93546B24F}" sibTransId="{42C11437-0D4A-B749-924A-21D37E596CF2}"/>
    <dgm:cxn modelId="{35157512-02A9-A04B-AEAC-CEC09D5E1463}" type="presOf" srcId="{F5482745-4687-4B46-9B7C-49E38A34D5F3}" destId="{A3EE4864-6EB0-2045-9DAC-409ECFDBA4AC}" srcOrd="0" destOrd="0" presId="urn:microsoft.com/office/officeart/2008/layout/VerticalCurvedList"/>
    <dgm:cxn modelId="{CF728855-D580-594A-BCAF-08C6066BE54B}" type="presOf" srcId="{C99E8CD7-D00E-1F4A-92CB-F7BFFA3ACACD}" destId="{E43ACDCE-ECBA-AD4B-95FC-C8B305FBC9CD}" srcOrd="0" destOrd="0" presId="urn:microsoft.com/office/officeart/2008/layout/VerticalCurvedList"/>
    <dgm:cxn modelId="{EE546F60-D545-6E42-BF85-2DA48ED8196A}" srcId="{F5482745-4687-4B46-9B7C-49E38A34D5F3}" destId="{BA982E11-F642-4A4C-860F-C8E49B50B79B}" srcOrd="3" destOrd="0" parTransId="{CD3502CD-BA8E-0945-BF8F-4B6109C8593D}" sibTransId="{4412E03E-BFE6-1749-A0AF-60AE047A21C4}"/>
    <dgm:cxn modelId="{E9BE876D-B2DE-0640-96F1-6BF901B3E2E4}" type="presOf" srcId="{1383F845-A1C5-BF43-B2D1-A95BA005FF02}" destId="{EAC57494-3712-0442-B445-CEB5F9CED0F7}" srcOrd="0" destOrd="0" presId="urn:microsoft.com/office/officeart/2008/layout/VerticalCurvedList"/>
    <dgm:cxn modelId="{3CAEE7AB-C26F-D541-B3FE-F52CE2C1420D}" type="presOf" srcId="{BB5B34CA-9696-D244-A6D2-D19E0C2BDD1B}" destId="{6F58FB85-D87B-6142-AA6D-D986B1F2D65B}" srcOrd="0" destOrd="0" presId="urn:microsoft.com/office/officeart/2008/layout/VerticalCurvedList"/>
    <dgm:cxn modelId="{DB264448-EB58-D646-B5F3-AF1873A4A049}" srcId="{F5482745-4687-4B46-9B7C-49E38A34D5F3}" destId="{B456987C-F513-AA4A-99FB-1B9AAFF67547}" srcOrd="1" destOrd="0" parTransId="{526AFDE7-C299-9647-AA8B-53D91F75ECAE}" sibTransId="{AFA5E602-EF2E-CA4A-A04E-D9A4E3D92EEF}"/>
    <dgm:cxn modelId="{1AF20179-36B8-E644-A5E5-7EB3D072B936}" type="presOf" srcId="{A255130C-4D55-6646-8F89-4AEA5062DAD4}" destId="{739C962A-CC3E-5047-BD0F-B1F177BBEE48}" srcOrd="0" destOrd="0" presId="urn:microsoft.com/office/officeart/2008/layout/VerticalCurvedList"/>
    <dgm:cxn modelId="{1E525C07-1922-5C4B-B277-7FBE8329DC2A}" type="presOf" srcId="{BA982E11-F642-4A4C-860F-C8E49B50B79B}" destId="{DE698790-B9DE-E64B-ACD3-2B780228FEF1}" srcOrd="0" destOrd="0" presId="urn:microsoft.com/office/officeart/2008/layout/VerticalCurvedList"/>
    <dgm:cxn modelId="{0CDF0853-009A-A34A-9491-8181D00B75A6}" type="presParOf" srcId="{A3EE4864-6EB0-2045-9DAC-409ECFDBA4AC}" destId="{01E8CB1F-2FE5-F045-8CD9-DE07010B92F2}" srcOrd="0" destOrd="0" presId="urn:microsoft.com/office/officeart/2008/layout/VerticalCurvedList"/>
    <dgm:cxn modelId="{2C1CF891-0C60-2040-AF97-38F25811F53B}" type="presParOf" srcId="{01E8CB1F-2FE5-F045-8CD9-DE07010B92F2}" destId="{DAC5B0BF-BF20-E64C-BD36-CB0EA69B3A61}" srcOrd="0" destOrd="0" presId="urn:microsoft.com/office/officeart/2008/layout/VerticalCurvedList"/>
    <dgm:cxn modelId="{13B15F47-47E6-5F45-AAB7-5A5527BD3C01}" type="presParOf" srcId="{DAC5B0BF-BF20-E64C-BD36-CB0EA69B3A61}" destId="{DB038C02-06E4-904E-8E63-43E89FDD08A5}" srcOrd="0" destOrd="0" presId="urn:microsoft.com/office/officeart/2008/layout/VerticalCurvedList"/>
    <dgm:cxn modelId="{9C127BE5-0E03-034C-BB20-35B99A818DC7}" type="presParOf" srcId="{DAC5B0BF-BF20-E64C-BD36-CB0EA69B3A61}" destId="{6F58FB85-D87B-6142-AA6D-D986B1F2D65B}" srcOrd="1" destOrd="0" presId="urn:microsoft.com/office/officeart/2008/layout/VerticalCurvedList"/>
    <dgm:cxn modelId="{26F8C543-F971-E146-872E-558BFF527A44}" type="presParOf" srcId="{DAC5B0BF-BF20-E64C-BD36-CB0EA69B3A61}" destId="{18DC6928-7938-8745-A90A-D95A20EB4840}" srcOrd="2" destOrd="0" presId="urn:microsoft.com/office/officeart/2008/layout/VerticalCurvedList"/>
    <dgm:cxn modelId="{A0C1DC74-5015-8C49-8612-1E27BC0B25E7}" type="presParOf" srcId="{DAC5B0BF-BF20-E64C-BD36-CB0EA69B3A61}" destId="{BAD16355-571E-EF49-B979-A76D4ABCCC11}" srcOrd="3" destOrd="0" presId="urn:microsoft.com/office/officeart/2008/layout/VerticalCurvedList"/>
    <dgm:cxn modelId="{48AF2F29-0CC6-FC44-9AE0-BC8B4642F85F}" type="presParOf" srcId="{01E8CB1F-2FE5-F045-8CD9-DE07010B92F2}" destId="{E43ACDCE-ECBA-AD4B-95FC-C8B305FBC9CD}" srcOrd="1" destOrd="0" presId="urn:microsoft.com/office/officeart/2008/layout/VerticalCurvedList"/>
    <dgm:cxn modelId="{038BE089-38D6-6F44-A8FC-C5E8F35DEB44}" type="presParOf" srcId="{01E8CB1F-2FE5-F045-8CD9-DE07010B92F2}" destId="{9BF4F30B-6E9A-F643-B07B-05F64A21C0D5}" srcOrd="2" destOrd="0" presId="urn:microsoft.com/office/officeart/2008/layout/VerticalCurvedList"/>
    <dgm:cxn modelId="{AB675C91-7DB1-AF42-A401-11B6BEE26DB9}" type="presParOf" srcId="{9BF4F30B-6E9A-F643-B07B-05F64A21C0D5}" destId="{2FD19029-4ECF-6440-A3E8-8BD887574073}" srcOrd="0" destOrd="0" presId="urn:microsoft.com/office/officeart/2008/layout/VerticalCurvedList"/>
    <dgm:cxn modelId="{47C1EA65-9986-E948-A429-68FD7064549F}" type="presParOf" srcId="{01E8CB1F-2FE5-F045-8CD9-DE07010B92F2}" destId="{12547C14-1F8C-4948-9599-35C36AA7E6D8}" srcOrd="3" destOrd="0" presId="urn:microsoft.com/office/officeart/2008/layout/VerticalCurvedList"/>
    <dgm:cxn modelId="{2BB8FE13-F9A2-CE42-92BE-0AC1A89C5BA9}" type="presParOf" srcId="{01E8CB1F-2FE5-F045-8CD9-DE07010B92F2}" destId="{5086A0E1-87B5-1148-8834-3D29D927834C}" srcOrd="4" destOrd="0" presId="urn:microsoft.com/office/officeart/2008/layout/VerticalCurvedList"/>
    <dgm:cxn modelId="{89C8AC68-39B0-AC41-A1B9-56DA5D0B260F}" type="presParOf" srcId="{5086A0E1-87B5-1148-8834-3D29D927834C}" destId="{6254EEDA-76EC-474E-83EF-B7D18149291A}" srcOrd="0" destOrd="0" presId="urn:microsoft.com/office/officeart/2008/layout/VerticalCurvedList"/>
    <dgm:cxn modelId="{D8382A79-664C-5745-9652-1A4CBF7A75F5}" type="presParOf" srcId="{01E8CB1F-2FE5-F045-8CD9-DE07010B92F2}" destId="{EAC57494-3712-0442-B445-CEB5F9CED0F7}" srcOrd="5" destOrd="0" presId="urn:microsoft.com/office/officeart/2008/layout/VerticalCurvedList"/>
    <dgm:cxn modelId="{0DC21470-4DA3-6F4E-9015-A7C814D5D19B}" type="presParOf" srcId="{01E8CB1F-2FE5-F045-8CD9-DE07010B92F2}" destId="{EC58A6CD-8DB2-EF49-90D1-D3D04B2BE561}" srcOrd="6" destOrd="0" presId="urn:microsoft.com/office/officeart/2008/layout/VerticalCurvedList"/>
    <dgm:cxn modelId="{EBDBB69C-10B2-5440-84F0-4AB27B63BC20}" type="presParOf" srcId="{EC58A6CD-8DB2-EF49-90D1-D3D04B2BE561}" destId="{8E771B88-AD04-954A-89F7-E8DDAA941DD5}" srcOrd="0" destOrd="0" presId="urn:microsoft.com/office/officeart/2008/layout/VerticalCurvedList"/>
    <dgm:cxn modelId="{4482D4C1-E547-934D-B511-1073ECCE476D}" type="presParOf" srcId="{01E8CB1F-2FE5-F045-8CD9-DE07010B92F2}" destId="{DE698790-B9DE-E64B-ACD3-2B780228FEF1}" srcOrd="7" destOrd="0" presId="urn:microsoft.com/office/officeart/2008/layout/VerticalCurvedList"/>
    <dgm:cxn modelId="{A535A1E9-AF38-9844-A8B4-6132F9D3EEA9}" type="presParOf" srcId="{01E8CB1F-2FE5-F045-8CD9-DE07010B92F2}" destId="{1A1D1433-A44B-154F-818F-258A01AE378B}" srcOrd="8" destOrd="0" presId="urn:microsoft.com/office/officeart/2008/layout/VerticalCurvedList"/>
    <dgm:cxn modelId="{ACD9F6B0-A551-4945-B84D-499ACAE2F441}" type="presParOf" srcId="{1A1D1433-A44B-154F-818F-258A01AE378B}" destId="{7D4E6A72-3D24-A147-AE48-87829947545D}" srcOrd="0" destOrd="0" presId="urn:microsoft.com/office/officeart/2008/layout/VerticalCurvedList"/>
    <dgm:cxn modelId="{20D35D06-607F-B043-B4AC-BCD099A7092E}" type="presParOf" srcId="{01E8CB1F-2FE5-F045-8CD9-DE07010B92F2}" destId="{739C962A-CC3E-5047-BD0F-B1F177BBEE48}" srcOrd="9" destOrd="0" presId="urn:microsoft.com/office/officeart/2008/layout/VerticalCurvedList"/>
    <dgm:cxn modelId="{5D19B8B3-6DB0-E64D-9603-D3F6229C337D}" type="presParOf" srcId="{01E8CB1F-2FE5-F045-8CD9-DE07010B92F2}" destId="{9650B2A2-B04C-3448-BABE-F39B41422053}" srcOrd="10" destOrd="0" presId="urn:microsoft.com/office/officeart/2008/layout/VerticalCurvedList"/>
    <dgm:cxn modelId="{BD48A04D-4CAB-654A-91CA-42D70200A047}" type="presParOf" srcId="{9650B2A2-B04C-3448-BABE-F39B41422053}" destId="{E7B0B3F9-597D-7944-945D-A44A428A7D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D3B460-A817-9349-BACE-8552512D9270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D40009-C782-0B48-909A-C6D93E855085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9C0AC6BE-99B6-DE4D-A82B-4EC7270159BB}" type="parTrans" cxnId="{E072A6A1-60EC-764D-A00D-A048F542A7A1}">
      <dgm:prSet/>
      <dgm:spPr/>
      <dgm:t>
        <a:bodyPr/>
        <a:lstStyle/>
        <a:p>
          <a:endParaRPr lang="en-US"/>
        </a:p>
      </dgm:t>
    </dgm:pt>
    <dgm:pt modelId="{870A6D3D-5A68-D644-A9CD-4BE40E85C772}" type="sibTrans" cxnId="{E072A6A1-60EC-764D-A00D-A048F542A7A1}">
      <dgm:prSet/>
      <dgm:spPr/>
      <dgm:t>
        <a:bodyPr/>
        <a:lstStyle/>
        <a:p>
          <a:endParaRPr lang="en-US"/>
        </a:p>
      </dgm:t>
    </dgm:pt>
    <dgm:pt modelId="{A4AAA26E-0236-214D-8281-73E900EB6F53}">
      <dgm:prSet phldrT="[Text]"/>
      <dgm:spPr/>
      <dgm:t>
        <a:bodyPr/>
        <a:lstStyle/>
        <a:p>
          <a:r>
            <a:rPr lang="en-US" dirty="0" smtClean="0"/>
            <a:t>Secure impersonation in </a:t>
          </a:r>
          <a:r>
            <a:rPr lang="en-US" dirty="0" err="1" smtClean="0"/>
            <a:t>Kerberized</a:t>
          </a:r>
          <a:r>
            <a:rPr lang="en-US" dirty="0" smtClean="0"/>
            <a:t> Cluster</a:t>
          </a:r>
          <a:endParaRPr lang="en-US" dirty="0"/>
        </a:p>
      </dgm:t>
    </dgm:pt>
    <dgm:pt modelId="{05874A4E-6F7B-044A-B2D7-BCAD2EF85677}" type="parTrans" cxnId="{9E25A193-DC62-1941-9BB4-CF75988F35A1}">
      <dgm:prSet/>
      <dgm:spPr/>
      <dgm:t>
        <a:bodyPr/>
        <a:lstStyle/>
        <a:p>
          <a:endParaRPr lang="en-US"/>
        </a:p>
      </dgm:t>
    </dgm:pt>
    <dgm:pt modelId="{AC1603E0-9712-6A45-9829-2A902D646451}" type="sibTrans" cxnId="{9E25A193-DC62-1941-9BB4-CF75988F35A1}">
      <dgm:prSet/>
      <dgm:spPr/>
      <dgm:t>
        <a:bodyPr/>
        <a:lstStyle/>
        <a:p>
          <a:endParaRPr lang="en-US"/>
        </a:p>
      </dgm:t>
    </dgm:pt>
    <dgm:pt modelId="{32EBDFB0-7914-3D4F-91A4-07F8EE588ECB}">
      <dgm:prSet phldrT="[Text]"/>
      <dgm:spPr/>
      <dgm:t>
        <a:bodyPr/>
        <a:lstStyle/>
        <a:p>
          <a:r>
            <a:rPr lang="en-US" dirty="0" smtClean="0"/>
            <a:t>Improvement</a:t>
          </a:r>
          <a:endParaRPr lang="en-US" dirty="0"/>
        </a:p>
      </dgm:t>
    </dgm:pt>
    <dgm:pt modelId="{A12487F5-4115-3D4B-A969-95CF460811A7}" type="parTrans" cxnId="{1BFCC197-8554-FB45-8B4E-77025B0EAC66}">
      <dgm:prSet/>
      <dgm:spPr/>
      <dgm:t>
        <a:bodyPr/>
        <a:lstStyle/>
        <a:p>
          <a:endParaRPr lang="en-US"/>
        </a:p>
      </dgm:t>
    </dgm:pt>
    <dgm:pt modelId="{93DEBDD6-9831-C145-AF21-0B3C7F576EC3}" type="sibTrans" cxnId="{1BFCC197-8554-FB45-8B4E-77025B0EAC66}">
      <dgm:prSet/>
      <dgm:spPr/>
      <dgm:t>
        <a:bodyPr/>
        <a:lstStyle/>
        <a:p>
          <a:endParaRPr lang="en-US"/>
        </a:p>
      </dgm:t>
    </dgm:pt>
    <dgm:pt modelId="{9FA351F4-4CD7-D445-ABC2-37B0F18911EE}">
      <dgm:prSet phldrT="[Text]"/>
      <dgm:spPr/>
      <dgm:t>
        <a:bodyPr/>
        <a:lstStyle/>
        <a:p>
          <a:r>
            <a:rPr lang="en-US" dirty="0" smtClean="0"/>
            <a:t>Add new Features to H2O and Steam</a:t>
          </a:r>
          <a:endParaRPr lang="en-US" dirty="0"/>
        </a:p>
      </dgm:t>
    </dgm:pt>
    <dgm:pt modelId="{76293A12-A6EB-C443-9F41-2033E42C06CA}" type="parTrans" cxnId="{64285B2D-6A3D-9A44-8E32-DEFD07B1B846}">
      <dgm:prSet/>
      <dgm:spPr/>
      <dgm:t>
        <a:bodyPr/>
        <a:lstStyle/>
        <a:p>
          <a:endParaRPr lang="en-US"/>
        </a:p>
      </dgm:t>
    </dgm:pt>
    <dgm:pt modelId="{65855E3E-3A66-B245-826F-B24108707B63}" type="sibTrans" cxnId="{64285B2D-6A3D-9A44-8E32-DEFD07B1B846}">
      <dgm:prSet/>
      <dgm:spPr/>
      <dgm:t>
        <a:bodyPr/>
        <a:lstStyle/>
        <a:p>
          <a:endParaRPr lang="en-US"/>
        </a:p>
      </dgm:t>
    </dgm:pt>
    <dgm:pt modelId="{05124B50-A192-1F41-8F25-E374CB8BDA4D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4B2F8BB7-865D-A341-BB07-DD81541A443C}" type="parTrans" cxnId="{59B698CC-88DE-6749-8A77-AF4AC7619D58}">
      <dgm:prSet/>
      <dgm:spPr/>
      <dgm:t>
        <a:bodyPr/>
        <a:lstStyle/>
        <a:p>
          <a:endParaRPr lang="en-US"/>
        </a:p>
      </dgm:t>
    </dgm:pt>
    <dgm:pt modelId="{B0A5E55E-57AE-7340-9DF3-8FFDD7DEEEE1}" type="sibTrans" cxnId="{59B698CC-88DE-6749-8A77-AF4AC7619D58}">
      <dgm:prSet/>
      <dgm:spPr/>
      <dgm:t>
        <a:bodyPr/>
        <a:lstStyle/>
        <a:p>
          <a:endParaRPr lang="en-US"/>
        </a:p>
      </dgm:t>
    </dgm:pt>
    <dgm:pt modelId="{4FE98483-82A2-3C4D-9EF6-93BC1C9C438E}">
      <dgm:prSet phldrT="[Text]"/>
      <dgm:spPr/>
      <dgm:t>
        <a:bodyPr/>
        <a:lstStyle/>
        <a:p>
          <a:r>
            <a:rPr lang="en-US" dirty="0" smtClean="0"/>
            <a:t>In person</a:t>
          </a:r>
          <a:endParaRPr lang="en-US" dirty="0"/>
        </a:p>
      </dgm:t>
    </dgm:pt>
    <dgm:pt modelId="{0DA8A263-66D3-1044-B89C-6D4B53F1F7DD}" type="parTrans" cxnId="{AEB77D21-BA48-1C48-9053-F7C5458DC50B}">
      <dgm:prSet/>
      <dgm:spPr/>
      <dgm:t>
        <a:bodyPr/>
        <a:lstStyle/>
        <a:p>
          <a:endParaRPr lang="en-US"/>
        </a:p>
      </dgm:t>
    </dgm:pt>
    <dgm:pt modelId="{BDBB48B5-E797-8B47-9536-394286B5AD30}" type="sibTrans" cxnId="{AEB77D21-BA48-1C48-9053-F7C5458DC50B}">
      <dgm:prSet/>
      <dgm:spPr/>
      <dgm:t>
        <a:bodyPr/>
        <a:lstStyle/>
        <a:p>
          <a:endParaRPr lang="en-US"/>
        </a:p>
      </dgm:t>
    </dgm:pt>
    <dgm:pt modelId="{C33DD3D7-CECE-C242-ADD6-30877B4FEFD9}">
      <dgm:prSet phldrT="[Text]"/>
      <dgm:spPr/>
      <dgm:t>
        <a:bodyPr/>
        <a:lstStyle/>
        <a:p>
          <a:r>
            <a:rPr lang="en-US" dirty="0" smtClean="0"/>
            <a:t>Webinar</a:t>
          </a:r>
          <a:endParaRPr lang="en-US" dirty="0"/>
        </a:p>
      </dgm:t>
    </dgm:pt>
    <dgm:pt modelId="{4E58883B-69E3-1644-8BF8-210874AE3A1D}" type="parTrans" cxnId="{23A56472-8093-CB4D-8C94-6565924A106E}">
      <dgm:prSet/>
      <dgm:spPr/>
      <dgm:t>
        <a:bodyPr/>
        <a:lstStyle/>
        <a:p>
          <a:endParaRPr lang="en-US"/>
        </a:p>
      </dgm:t>
    </dgm:pt>
    <dgm:pt modelId="{756F93B7-7222-7943-9604-30DA3A564E83}" type="sibTrans" cxnId="{23A56472-8093-CB4D-8C94-6565924A106E}">
      <dgm:prSet/>
      <dgm:spPr/>
      <dgm:t>
        <a:bodyPr/>
        <a:lstStyle/>
        <a:p>
          <a:endParaRPr lang="en-US"/>
        </a:p>
      </dgm:t>
    </dgm:pt>
    <dgm:pt modelId="{301FF82D-8D9F-9347-B8F7-F3843A0D143C}">
      <dgm:prSet phldrT="[Text]"/>
      <dgm:spPr/>
      <dgm:t>
        <a:bodyPr/>
        <a:lstStyle/>
        <a:p>
          <a:r>
            <a:rPr lang="en-US" dirty="0" smtClean="0"/>
            <a:t>Frequent</a:t>
          </a:r>
          <a:endParaRPr lang="en-US" dirty="0"/>
        </a:p>
      </dgm:t>
    </dgm:pt>
    <dgm:pt modelId="{DBC737CD-69DA-5C46-97BA-CC1953FC05B3}" type="parTrans" cxnId="{A235E514-4EA3-5C4A-B372-E27927A3E82F}">
      <dgm:prSet/>
      <dgm:spPr/>
      <dgm:t>
        <a:bodyPr/>
        <a:lstStyle/>
        <a:p>
          <a:endParaRPr lang="en-US"/>
        </a:p>
      </dgm:t>
    </dgm:pt>
    <dgm:pt modelId="{45DA05FD-CB63-F842-B4AD-910B86829965}" type="sibTrans" cxnId="{A235E514-4EA3-5C4A-B372-E27927A3E82F}">
      <dgm:prSet/>
      <dgm:spPr/>
      <dgm:t>
        <a:bodyPr/>
        <a:lstStyle/>
        <a:p>
          <a:endParaRPr lang="en-US"/>
        </a:p>
      </dgm:t>
    </dgm:pt>
    <dgm:pt modelId="{B465E2E1-04BC-4945-B181-AEA45FD4CE7E}">
      <dgm:prSet phldrT="[Text]"/>
      <dgm:spPr/>
      <dgm:t>
        <a:bodyPr/>
        <a:lstStyle/>
        <a:p>
          <a:r>
            <a:rPr lang="en-US" dirty="0" smtClean="0"/>
            <a:t>On demand</a:t>
          </a:r>
          <a:endParaRPr lang="en-US" dirty="0"/>
        </a:p>
      </dgm:t>
    </dgm:pt>
    <dgm:pt modelId="{AB90B9E6-EB90-194F-8EE9-0F6334723A43}" type="parTrans" cxnId="{EE49B9F7-1EE1-4A4D-A8A1-3DCC139D4A70}">
      <dgm:prSet/>
      <dgm:spPr/>
      <dgm:t>
        <a:bodyPr/>
        <a:lstStyle/>
        <a:p>
          <a:endParaRPr lang="en-US"/>
        </a:p>
      </dgm:t>
    </dgm:pt>
    <dgm:pt modelId="{FABBEDC9-426B-1942-A080-C83004D27DCC}" type="sibTrans" cxnId="{EE49B9F7-1EE1-4A4D-A8A1-3DCC139D4A70}">
      <dgm:prSet/>
      <dgm:spPr/>
      <dgm:t>
        <a:bodyPr/>
        <a:lstStyle/>
        <a:p>
          <a:endParaRPr lang="en-US"/>
        </a:p>
      </dgm:t>
    </dgm:pt>
    <dgm:pt modelId="{A1417BC0-2EB3-B64F-8E6F-09DFE3844D0A}">
      <dgm:prSet phldrT="[Text]"/>
      <dgm:spPr/>
      <dgm:t>
        <a:bodyPr/>
        <a:lstStyle/>
        <a:p>
          <a:r>
            <a:rPr lang="en-US" dirty="0" smtClean="0"/>
            <a:t>In-depth</a:t>
          </a:r>
          <a:endParaRPr lang="en-US" dirty="0"/>
        </a:p>
      </dgm:t>
    </dgm:pt>
    <dgm:pt modelId="{CC8DF31C-D7BC-E24E-8C54-E864EF31B829}" type="parTrans" cxnId="{119E24A3-3AFD-F846-8A24-5B80531F6EC1}">
      <dgm:prSet/>
      <dgm:spPr/>
      <dgm:t>
        <a:bodyPr/>
        <a:lstStyle/>
        <a:p>
          <a:endParaRPr lang="en-US"/>
        </a:p>
      </dgm:t>
    </dgm:pt>
    <dgm:pt modelId="{E2CCFEAB-38E5-6841-B03B-A32DA4A06E43}" type="sibTrans" cxnId="{119E24A3-3AFD-F846-8A24-5B80531F6EC1}">
      <dgm:prSet/>
      <dgm:spPr/>
      <dgm:t>
        <a:bodyPr/>
        <a:lstStyle/>
        <a:p>
          <a:endParaRPr lang="en-US"/>
        </a:p>
      </dgm:t>
    </dgm:pt>
    <dgm:pt modelId="{B430E2C5-F207-B64C-940A-3C2B6DBBC7DD}" type="pres">
      <dgm:prSet presAssocID="{28D3B460-A817-9349-BACE-8552512D927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07F0EB-238A-0543-959A-FB960B271C6D}" type="pres">
      <dgm:prSet presAssocID="{28D3B460-A817-9349-BACE-8552512D9270}" presName="children" presStyleCnt="0"/>
      <dgm:spPr/>
      <dgm:t>
        <a:bodyPr/>
        <a:lstStyle/>
        <a:p>
          <a:endParaRPr lang="en-US"/>
        </a:p>
      </dgm:t>
    </dgm:pt>
    <dgm:pt modelId="{D682865F-7B11-8A40-8EEB-7F38FB5750F1}" type="pres">
      <dgm:prSet presAssocID="{28D3B460-A817-9349-BACE-8552512D9270}" presName="child1group" presStyleCnt="0"/>
      <dgm:spPr/>
      <dgm:t>
        <a:bodyPr/>
        <a:lstStyle/>
        <a:p>
          <a:endParaRPr lang="en-US"/>
        </a:p>
      </dgm:t>
    </dgm:pt>
    <dgm:pt modelId="{2234BEF9-1B58-0347-8732-787C0B85323E}" type="pres">
      <dgm:prSet presAssocID="{28D3B460-A817-9349-BACE-8552512D9270}" presName="child1" presStyleLbl="bgAcc1" presStyleIdx="0" presStyleCnt="4"/>
      <dgm:spPr/>
      <dgm:t>
        <a:bodyPr/>
        <a:lstStyle/>
        <a:p>
          <a:endParaRPr lang="en-US"/>
        </a:p>
      </dgm:t>
    </dgm:pt>
    <dgm:pt modelId="{F5D60628-E2EE-4A49-9744-BCBE1B9C8255}" type="pres">
      <dgm:prSet presAssocID="{28D3B460-A817-9349-BACE-8552512D927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7719E-FE4B-764E-80C1-288C8D623157}" type="pres">
      <dgm:prSet presAssocID="{28D3B460-A817-9349-BACE-8552512D9270}" presName="child2group" presStyleCnt="0"/>
      <dgm:spPr/>
      <dgm:t>
        <a:bodyPr/>
        <a:lstStyle/>
        <a:p>
          <a:endParaRPr lang="en-US"/>
        </a:p>
      </dgm:t>
    </dgm:pt>
    <dgm:pt modelId="{10ED62FD-7712-2240-88BD-BE6932D906C5}" type="pres">
      <dgm:prSet presAssocID="{28D3B460-A817-9349-BACE-8552512D9270}" presName="child2" presStyleLbl="bgAcc1" presStyleIdx="1" presStyleCnt="4"/>
      <dgm:spPr/>
      <dgm:t>
        <a:bodyPr/>
        <a:lstStyle/>
        <a:p>
          <a:endParaRPr lang="en-US"/>
        </a:p>
      </dgm:t>
    </dgm:pt>
    <dgm:pt modelId="{9AD68F97-1E2F-0D4F-B432-A19ABEB57573}" type="pres">
      <dgm:prSet presAssocID="{28D3B460-A817-9349-BACE-8552512D927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52AFE-018C-6B42-B662-433EA52856B9}" type="pres">
      <dgm:prSet presAssocID="{28D3B460-A817-9349-BACE-8552512D9270}" presName="child3group" presStyleCnt="0"/>
      <dgm:spPr/>
      <dgm:t>
        <a:bodyPr/>
        <a:lstStyle/>
        <a:p>
          <a:endParaRPr lang="en-US"/>
        </a:p>
      </dgm:t>
    </dgm:pt>
    <dgm:pt modelId="{BB1943FB-AAC8-E443-B1D5-3B62590D0052}" type="pres">
      <dgm:prSet presAssocID="{28D3B460-A817-9349-BACE-8552512D9270}" presName="child3" presStyleLbl="bgAcc1" presStyleIdx="2" presStyleCnt="4" custLinFactNeighborX="4764"/>
      <dgm:spPr/>
      <dgm:t>
        <a:bodyPr/>
        <a:lstStyle/>
        <a:p>
          <a:endParaRPr lang="en-US"/>
        </a:p>
      </dgm:t>
    </dgm:pt>
    <dgm:pt modelId="{289696B3-28DB-7541-A41D-EFE20067311A}" type="pres">
      <dgm:prSet presAssocID="{28D3B460-A817-9349-BACE-8552512D927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A3262-67F2-4E4C-98F9-C9801B9EBB43}" type="pres">
      <dgm:prSet presAssocID="{28D3B460-A817-9349-BACE-8552512D9270}" presName="child4group" presStyleCnt="0"/>
      <dgm:spPr/>
      <dgm:t>
        <a:bodyPr/>
        <a:lstStyle/>
        <a:p>
          <a:endParaRPr lang="en-US"/>
        </a:p>
      </dgm:t>
    </dgm:pt>
    <dgm:pt modelId="{75D6839C-A622-9B47-B331-7A1C81F162DC}" type="pres">
      <dgm:prSet presAssocID="{28D3B460-A817-9349-BACE-8552512D9270}" presName="child4" presStyleLbl="bgAcc1" presStyleIdx="3" presStyleCnt="4"/>
      <dgm:spPr/>
      <dgm:t>
        <a:bodyPr/>
        <a:lstStyle/>
        <a:p>
          <a:endParaRPr lang="en-US"/>
        </a:p>
      </dgm:t>
    </dgm:pt>
    <dgm:pt modelId="{26D13386-22A8-6A42-8ED8-8F98581D56E0}" type="pres">
      <dgm:prSet presAssocID="{28D3B460-A817-9349-BACE-8552512D927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58F465-A581-654E-BA96-C52CEC854FB0}" type="pres">
      <dgm:prSet presAssocID="{28D3B460-A817-9349-BACE-8552512D9270}" presName="childPlaceholder" presStyleCnt="0"/>
      <dgm:spPr/>
      <dgm:t>
        <a:bodyPr/>
        <a:lstStyle/>
        <a:p>
          <a:endParaRPr lang="en-US"/>
        </a:p>
      </dgm:t>
    </dgm:pt>
    <dgm:pt modelId="{194C3B86-7A4C-6C48-9F7A-65C866B70FA9}" type="pres">
      <dgm:prSet presAssocID="{28D3B460-A817-9349-BACE-8552512D9270}" presName="circle" presStyleCnt="0"/>
      <dgm:spPr/>
      <dgm:t>
        <a:bodyPr/>
        <a:lstStyle/>
        <a:p>
          <a:endParaRPr lang="en-US"/>
        </a:p>
      </dgm:t>
    </dgm:pt>
    <dgm:pt modelId="{3F0C6897-2C1B-C44D-92E3-0345FE45F5CF}" type="pres">
      <dgm:prSet presAssocID="{28D3B460-A817-9349-BACE-8552512D927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13BD3-F74E-E04B-976F-71D5311EF1CC}" type="pres">
      <dgm:prSet presAssocID="{28D3B460-A817-9349-BACE-8552512D927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A646-3DEE-724E-98C2-CB7268B30E58}" type="pres">
      <dgm:prSet presAssocID="{28D3B460-A817-9349-BACE-8552512D927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D90D4-D884-174C-8991-B533C9C15286}" type="pres">
      <dgm:prSet presAssocID="{28D3B460-A817-9349-BACE-8552512D927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B26C7-7CDA-DD49-934B-190467D97F12}" type="pres">
      <dgm:prSet presAssocID="{28D3B460-A817-9349-BACE-8552512D9270}" presName="quadrantPlaceholder" presStyleCnt="0"/>
      <dgm:spPr/>
      <dgm:t>
        <a:bodyPr/>
        <a:lstStyle/>
        <a:p>
          <a:endParaRPr lang="en-US"/>
        </a:p>
      </dgm:t>
    </dgm:pt>
    <dgm:pt modelId="{B09BAE9D-2FBF-AF4A-8052-5FF94BBF1DDE}" type="pres">
      <dgm:prSet presAssocID="{28D3B460-A817-9349-BACE-8552512D9270}" presName="center1" presStyleLbl="fgShp" presStyleIdx="0" presStyleCnt="2"/>
      <dgm:spPr/>
      <dgm:t>
        <a:bodyPr/>
        <a:lstStyle/>
        <a:p>
          <a:endParaRPr lang="en-US"/>
        </a:p>
      </dgm:t>
    </dgm:pt>
    <dgm:pt modelId="{470E4913-5ABE-CE4C-A703-C5F0AAAC8594}" type="pres">
      <dgm:prSet presAssocID="{28D3B460-A817-9349-BACE-8552512D9270}" presName="center2" presStyleLbl="fgShp" presStyleIdx="1" presStyleCnt="2"/>
      <dgm:spPr/>
      <dgm:t>
        <a:bodyPr/>
        <a:lstStyle/>
        <a:p>
          <a:endParaRPr lang="en-US"/>
        </a:p>
      </dgm:t>
    </dgm:pt>
  </dgm:ptLst>
  <dgm:cxnLst>
    <dgm:cxn modelId="{8D49CF61-3A50-2546-876D-458D53079BF3}" type="presOf" srcId="{B6D40009-C782-0B48-909A-C6D93E855085}" destId="{3F0C6897-2C1B-C44D-92E3-0345FE45F5CF}" srcOrd="0" destOrd="0" presId="urn:microsoft.com/office/officeart/2005/8/layout/cycle4"/>
    <dgm:cxn modelId="{EE49B9F7-1EE1-4A4D-A8A1-3DCC139D4A70}" srcId="{C33DD3D7-CECE-C242-ADD6-30877B4FEFD9}" destId="{B465E2E1-04BC-4945-B181-AEA45FD4CE7E}" srcOrd="1" destOrd="0" parTransId="{AB90B9E6-EB90-194F-8EE9-0F6334723A43}" sibTransId="{FABBEDC9-426B-1942-A080-C83004D27DCC}"/>
    <dgm:cxn modelId="{AEB77D21-BA48-1C48-9053-F7C5458DC50B}" srcId="{05124B50-A192-1F41-8F25-E374CB8BDA4D}" destId="{4FE98483-82A2-3C4D-9EF6-93BC1C9C438E}" srcOrd="0" destOrd="0" parTransId="{0DA8A263-66D3-1044-B89C-6D4B53F1F7DD}" sibTransId="{BDBB48B5-E797-8B47-9536-394286B5AD30}"/>
    <dgm:cxn modelId="{713B841A-0D9C-FF4F-9840-6C141DE0F26D}" type="presOf" srcId="{A1417BC0-2EB3-B64F-8E6F-09DFE3844D0A}" destId="{BB1943FB-AAC8-E443-B1D5-3B62590D0052}" srcOrd="0" destOrd="1" presId="urn:microsoft.com/office/officeart/2005/8/layout/cycle4"/>
    <dgm:cxn modelId="{82116EFF-45A1-C845-A05C-2C24215746E8}" type="presOf" srcId="{301FF82D-8D9F-9347-B8F7-F3843A0D143C}" destId="{75D6839C-A622-9B47-B331-7A1C81F162DC}" srcOrd="0" destOrd="0" presId="urn:microsoft.com/office/officeart/2005/8/layout/cycle4"/>
    <dgm:cxn modelId="{64285B2D-6A3D-9A44-8E32-DEFD07B1B846}" srcId="{32EBDFB0-7914-3D4F-91A4-07F8EE588ECB}" destId="{9FA351F4-4CD7-D445-ABC2-37B0F18911EE}" srcOrd="0" destOrd="0" parTransId="{76293A12-A6EB-C443-9F41-2033E42C06CA}" sibTransId="{65855E3E-3A66-B245-826F-B24108707B63}"/>
    <dgm:cxn modelId="{90A5BE68-4F5C-F546-899F-254FFBD3440D}" type="presOf" srcId="{A4AAA26E-0236-214D-8281-73E900EB6F53}" destId="{2234BEF9-1B58-0347-8732-787C0B85323E}" srcOrd="0" destOrd="0" presId="urn:microsoft.com/office/officeart/2005/8/layout/cycle4"/>
    <dgm:cxn modelId="{F67C7C41-55A9-0949-B5B3-60304C741534}" type="presOf" srcId="{A4AAA26E-0236-214D-8281-73E900EB6F53}" destId="{F5D60628-E2EE-4A49-9744-BCBE1B9C8255}" srcOrd="1" destOrd="0" presId="urn:microsoft.com/office/officeart/2005/8/layout/cycle4"/>
    <dgm:cxn modelId="{9E25A193-DC62-1941-9BB4-CF75988F35A1}" srcId="{B6D40009-C782-0B48-909A-C6D93E855085}" destId="{A4AAA26E-0236-214D-8281-73E900EB6F53}" srcOrd="0" destOrd="0" parTransId="{05874A4E-6F7B-044A-B2D7-BCAD2EF85677}" sibTransId="{AC1603E0-9712-6A45-9829-2A902D646451}"/>
    <dgm:cxn modelId="{59B698CC-88DE-6749-8A77-AF4AC7619D58}" srcId="{28D3B460-A817-9349-BACE-8552512D9270}" destId="{05124B50-A192-1F41-8F25-E374CB8BDA4D}" srcOrd="2" destOrd="0" parTransId="{4B2F8BB7-865D-A341-BB07-DD81541A443C}" sibTransId="{B0A5E55E-57AE-7340-9DF3-8FFDD7DEEEE1}"/>
    <dgm:cxn modelId="{F6F91A50-C043-374A-B81B-47BE9857B662}" type="presOf" srcId="{9FA351F4-4CD7-D445-ABC2-37B0F18911EE}" destId="{10ED62FD-7712-2240-88BD-BE6932D906C5}" srcOrd="0" destOrd="0" presId="urn:microsoft.com/office/officeart/2005/8/layout/cycle4"/>
    <dgm:cxn modelId="{2CF75831-FAC7-F749-9077-FFF10C6DE033}" type="presOf" srcId="{32EBDFB0-7914-3D4F-91A4-07F8EE588ECB}" destId="{BD113BD3-F74E-E04B-976F-71D5311EF1CC}" srcOrd="0" destOrd="0" presId="urn:microsoft.com/office/officeart/2005/8/layout/cycle4"/>
    <dgm:cxn modelId="{98AA295D-48C7-1841-85D9-1190D936C783}" type="presOf" srcId="{4FE98483-82A2-3C4D-9EF6-93BC1C9C438E}" destId="{289696B3-28DB-7541-A41D-EFE20067311A}" srcOrd="1" destOrd="0" presId="urn:microsoft.com/office/officeart/2005/8/layout/cycle4"/>
    <dgm:cxn modelId="{D62EAEEE-6C18-8D45-9209-9C5DC7BAB067}" type="presOf" srcId="{05124B50-A192-1F41-8F25-E374CB8BDA4D}" destId="{519BA646-3DEE-724E-98C2-CB7268B30E58}" srcOrd="0" destOrd="0" presId="urn:microsoft.com/office/officeart/2005/8/layout/cycle4"/>
    <dgm:cxn modelId="{7B405D49-B14A-524F-BA1C-DDBCCDB5B4D0}" type="presOf" srcId="{4FE98483-82A2-3C4D-9EF6-93BC1C9C438E}" destId="{BB1943FB-AAC8-E443-B1D5-3B62590D0052}" srcOrd="0" destOrd="0" presId="urn:microsoft.com/office/officeart/2005/8/layout/cycle4"/>
    <dgm:cxn modelId="{A235E514-4EA3-5C4A-B372-E27927A3E82F}" srcId="{C33DD3D7-CECE-C242-ADD6-30877B4FEFD9}" destId="{301FF82D-8D9F-9347-B8F7-F3843A0D143C}" srcOrd="0" destOrd="0" parTransId="{DBC737CD-69DA-5C46-97BA-CC1953FC05B3}" sibTransId="{45DA05FD-CB63-F842-B4AD-910B86829965}"/>
    <dgm:cxn modelId="{A364D81B-6B64-CB44-8F53-3A2ABBBFA451}" type="presOf" srcId="{301FF82D-8D9F-9347-B8F7-F3843A0D143C}" destId="{26D13386-22A8-6A42-8ED8-8F98581D56E0}" srcOrd="1" destOrd="0" presId="urn:microsoft.com/office/officeart/2005/8/layout/cycle4"/>
    <dgm:cxn modelId="{F9107E9C-3C16-3043-9F88-AB1CDD75E87A}" type="presOf" srcId="{A1417BC0-2EB3-B64F-8E6F-09DFE3844D0A}" destId="{289696B3-28DB-7541-A41D-EFE20067311A}" srcOrd="1" destOrd="1" presId="urn:microsoft.com/office/officeart/2005/8/layout/cycle4"/>
    <dgm:cxn modelId="{E072A6A1-60EC-764D-A00D-A048F542A7A1}" srcId="{28D3B460-A817-9349-BACE-8552512D9270}" destId="{B6D40009-C782-0B48-909A-C6D93E855085}" srcOrd="0" destOrd="0" parTransId="{9C0AC6BE-99B6-DE4D-A82B-4EC7270159BB}" sibTransId="{870A6D3D-5A68-D644-A9CD-4BE40E85C772}"/>
    <dgm:cxn modelId="{119E24A3-3AFD-F846-8A24-5B80531F6EC1}" srcId="{05124B50-A192-1F41-8F25-E374CB8BDA4D}" destId="{A1417BC0-2EB3-B64F-8E6F-09DFE3844D0A}" srcOrd="1" destOrd="0" parTransId="{CC8DF31C-D7BC-E24E-8C54-E864EF31B829}" sibTransId="{E2CCFEAB-38E5-6841-B03B-A32DA4A06E43}"/>
    <dgm:cxn modelId="{1BFCC197-8554-FB45-8B4E-77025B0EAC66}" srcId="{28D3B460-A817-9349-BACE-8552512D9270}" destId="{32EBDFB0-7914-3D4F-91A4-07F8EE588ECB}" srcOrd="1" destOrd="0" parTransId="{A12487F5-4115-3D4B-A969-95CF460811A7}" sibTransId="{93DEBDD6-9831-C145-AF21-0B3C7F576EC3}"/>
    <dgm:cxn modelId="{23A56472-8093-CB4D-8C94-6565924A106E}" srcId="{28D3B460-A817-9349-BACE-8552512D9270}" destId="{C33DD3D7-CECE-C242-ADD6-30877B4FEFD9}" srcOrd="3" destOrd="0" parTransId="{4E58883B-69E3-1644-8BF8-210874AE3A1D}" sibTransId="{756F93B7-7222-7943-9604-30DA3A564E83}"/>
    <dgm:cxn modelId="{0E987358-B424-DB43-8815-7ED83F9161A5}" type="presOf" srcId="{B465E2E1-04BC-4945-B181-AEA45FD4CE7E}" destId="{26D13386-22A8-6A42-8ED8-8F98581D56E0}" srcOrd="1" destOrd="1" presId="urn:microsoft.com/office/officeart/2005/8/layout/cycle4"/>
    <dgm:cxn modelId="{57BD524D-2090-9847-82DA-15914DAE9ECB}" type="presOf" srcId="{C33DD3D7-CECE-C242-ADD6-30877B4FEFD9}" destId="{880D90D4-D884-174C-8991-B533C9C15286}" srcOrd="0" destOrd="0" presId="urn:microsoft.com/office/officeart/2005/8/layout/cycle4"/>
    <dgm:cxn modelId="{0FB65C98-07F5-8F43-A342-26D2351C6836}" type="presOf" srcId="{28D3B460-A817-9349-BACE-8552512D9270}" destId="{B430E2C5-F207-B64C-940A-3C2B6DBBC7DD}" srcOrd="0" destOrd="0" presId="urn:microsoft.com/office/officeart/2005/8/layout/cycle4"/>
    <dgm:cxn modelId="{3283FA4A-EF9B-E94A-A2F9-FC29AEB30A8D}" type="presOf" srcId="{9FA351F4-4CD7-D445-ABC2-37B0F18911EE}" destId="{9AD68F97-1E2F-0D4F-B432-A19ABEB57573}" srcOrd="1" destOrd="0" presId="urn:microsoft.com/office/officeart/2005/8/layout/cycle4"/>
    <dgm:cxn modelId="{B7970A8C-5E12-204F-A1ED-AF05E9E469DD}" type="presOf" srcId="{B465E2E1-04BC-4945-B181-AEA45FD4CE7E}" destId="{75D6839C-A622-9B47-B331-7A1C81F162DC}" srcOrd="0" destOrd="1" presId="urn:microsoft.com/office/officeart/2005/8/layout/cycle4"/>
    <dgm:cxn modelId="{F2EC20E6-FB1B-584E-9ABB-A5A3A2024B58}" type="presParOf" srcId="{B430E2C5-F207-B64C-940A-3C2B6DBBC7DD}" destId="{0E07F0EB-238A-0543-959A-FB960B271C6D}" srcOrd="0" destOrd="0" presId="urn:microsoft.com/office/officeart/2005/8/layout/cycle4"/>
    <dgm:cxn modelId="{4EFE3757-E2E7-4D43-81E5-9800B0FBD4F9}" type="presParOf" srcId="{0E07F0EB-238A-0543-959A-FB960B271C6D}" destId="{D682865F-7B11-8A40-8EEB-7F38FB5750F1}" srcOrd="0" destOrd="0" presId="urn:microsoft.com/office/officeart/2005/8/layout/cycle4"/>
    <dgm:cxn modelId="{5BA0A7E9-5271-0C42-B8DC-BAAFCA9A29D3}" type="presParOf" srcId="{D682865F-7B11-8A40-8EEB-7F38FB5750F1}" destId="{2234BEF9-1B58-0347-8732-787C0B85323E}" srcOrd="0" destOrd="0" presId="urn:microsoft.com/office/officeart/2005/8/layout/cycle4"/>
    <dgm:cxn modelId="{50700264-67D9-EA44-9D97-0E72ACBC546D}" type="presParOf" srcId="{D682865F-7B11-8A40-8EEB-7F38FB5750F1}" destId="{F5D60628-E2EE-4A49-9744-BCBE1B9C8255}" srcOrd="1" destOrd="0" presId="urn:microsoft.com/office/officeart/2005/8/layout/cycle4"/>
    <dgm:cxn modelId="{E239381B-501F-0D4C-95FD-3DCF5D148497}" type="presParOf" srcId="{0E07F0EB-238A-0543-959A-FB960B271C6D}" destId="{B377719E-FE4B-764E-80C1-288C8D623157}" srcOrd="1" destOrd="0" presId="urn:microsoft.com/office/officeart/2005/8/layout/cycle4"/>
    <dgm:cxn modelId="{C5FE0A63-1DFA-4B4B-8D60-FDC7DEB541A7}" type="presParOf" srcId="{B377719E-FE4B-764E-80C1-288C8D623157}" destId="{10ED62FD-7712-2240-88BD-BE6932D906C5}" srcOrd="0" destOrd="0" presId="urn:microsoft.com/office/officeart/2005/8/layout/cycle4"/>
    <dgm:cxn modelId="{03DE1655-B434-9F4B-A4FE-B208F2ADF030}" type="presParOf" srcId="{B377719E-FE4B-764E-80C1-288C8D623157}" destId="{9AD68F97-1E2F-0D4F-B432-A19ABEB57573}" srcOrd="1" destOrd="0" presId="urn:microsoft.com/office/officeart/2005/8/layout/cycle4"/>
    <dgm:cxn modelId="{BBE258FB-53BE-244B-9A7C-03CC4DC7AACC}" type="presParOf" srcId="{0E07F0EB-238A-0543-959A-FB960B271C6D}" destId="{8B052AFE-018C-6B42-B662-433EA52856B9}" srcOrd="2" destOrd="0" presId="urn:microsoft.com/office/officeart/2005/8/layout/cycle4"/>
    <dgm:cxn modelId="{317737BB-3236-AB43-A984-1C0D4F5845A7}" type="presParOf" srcId="{8B052AFE-018C-6B42-B662-433EA52856B9}" destId="{BB1943FB-AAC8-E443-B1D5-3B62590D0052}" srcOrd="0" destOrd="0" presId="urn:microsoft.com/office/officeart/2005/8/layout/cycle4"/>
    <dgm:cxn modelId="{A83EA9BC-D339-D940-81CF-87FB9C85488E}" type="presParOf" srcId="{8B052AFE-018C-6B42-B662-433EA52856B9}" destId="{289696B3-28DB-7541-A41D-EFE20067311A}" srcOrd="1" destOrd="0" presId="urn:microsoft.com/office/officeart/2005/8/layout/cycle4"/>
    <dgm:cxn modelId="{E5AE2350-9F25-8E42-B196-C8A133640804}" type="presParOf" srcId="{0E07F0EB-238A-0543-959A-FB960B271C6D}" destId="{0DCA3262-67F2-4E4C-98F9-C9801B9EBB43}" srcOrd="3" destOrd="0" presId="urn:microsoft.com/office/officeart/2005/8/layout/cycle4"/>
    <dgm:cxn modelId="{A943086E-F530-4643-B728-6AEE49AF3D07}" type="presParOf" srcId="{0DCA3262-67F2-4E4C-98F9-C9801B9EBB43}" destId="{75D6839C-A622-9B47-B331-7A1C81F162DC}" srcOrd="0" destOrd="0" presId="urn:microsoft.com/office/officeart/2005/8/layout/cycle4"/>
    <dgm:cxn modelId="{D4BC063D-086F-4346-AE39-0592372367E7}" type="presParOf" srcId="{0DCA3262-67F2-4E4C-98F9-C9801B9EBB43}" destId="{26D13386-22A8-6A42-8ED8-8F98581D56E0}" srcOrd="1" destOrd="0" presId="urn:microsoft.com/office/officeart/2005/8/layout/cycle4"/>
    <dgm:cxn modelId="{982A7E5D-6268-6745-A899-78441C8B3149}" type="presParOf" srcId="{0E07F0EB-238A-0543-959A-FB960B271C6D}" destId="{5C58F465-A581-654E-BA96-C52CEC854FB0}" srcOrd="4" destOrd="0" presId="urn:microsoft.com/office/officeart/2005/8/layout/cycle4"/>
    <dgm:cxn modelId="{D565A9BB-C3F1-6040-978B-8179D34CF411}" type="presParOf" srcId="{B430E2C5-F207-B64C-940A-3C2B6DBBC7DD}" destId="{194C3B86-7A4C-6C48-9F7A-65C866B70FA9}" srcOrd="1" destOrd="0" presId="urn:microsoft.com/office/officeart/2005/8/layout/cycle4"/>
    <dgm:cxn modelId="{A60A48FD-D60B-C04C-BDF0-701F7C6366E3}" type="presParOf" srcId="{194C3B86-7A4C-6C48-9F7A-65C866B70FA9}" destId="{3F0C6897-2C1B-C44D-92E3-0345FE45F5CF}" srcOrd="0" destOrd="0" presId="urn:microsoft.com/office/officeart/2005/8/layout/cycle4"/>
    <dgm:cxn modelId="{19127B91-5D5A-874B-97A6-2861A3FF360D}" type="presParOf" srcId="{194C3B86-7A4C-6C48-9F7A-65C866B70FA9}" destId="{BD113BD3-F74E-E04B-976F-71D5311EF1CC}" srcOrd="1" destOrd="0" presId="urn:microsoft.com/office/officeart/2005/8/layout/cycle4"/>
    <dgm:cxn modelId="{3A6EE85E-E8F7-DC43-834E-670A0177AE18}" type="presParOf" srcId="{194C3B86-7A4C-6C48-9F7A-65C866B70FA9}" destId="{519BA646-3DEE-724E-98C2-CB7268B30E58}" srcOrd="2" destOrd="0" presId="urn:microsoft.com/office/officeart/2005/8/layout/cycle4"/>
    <dgm:cxn modelId="{678445D1-C835-8148-9B2F-A5A7D8C7ED35}" type="presParOf" srcId="{194C3B86-7A4C-6C48-9F7A-65C866B70FA9}" destId="{880D90D4-D884-174C-8991-B533C9C15286}" srcOrd="3" destOrd="0" presId="urn:microsoft.com/office/officeart/2005/8/layout/cycle4"/>
    <dgm:cxn modelId="{FCA87539-B965-A140-BAB6-51E22413D6F7}" type="presParOf" srcId="{194C3B86-7A4C-6C48-9F7A-65C866B70FA9}" destId="{C7CB26C7-7CDA-DD49-934B-190467D97F12}" srcOrd="4" destOrd="0" presId="urn:microsoft.com/office/officeart/2005/8/layout/cycle4"/>
    <dgm:cxn modelId="{E0A859C6-FBB6-C54D-9DC9-DB19D3D2D412}" type="presParOf" srcId="{B430E2C5-F207-B64C-940A-3C2B6DBBC7DD}" destId="{B09BAE9D-2FBF-AF4A-8052-5FF94BBF1DDE}" srcOrd="2" destOrd="0" presId="urn:microsoft.com/office/officeart/2005/8/layout/cycle4"/>
    <dgm:cxn modelId="{B5A3425D-2F9B-6E4A-BF9B-04AFB5E4EFBE}" type="presParOf" srcId="{B430E2C5-F207-B64C-940A-3C2B6DBBC7DD}" destId="{470E4913-5ABE-CE4C-A703-C5F0AAAC859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82745-4687-4B46-9B7C-49E38A34D5F3}" type="doc">
      <dgm:prSet loTypeId="urn:microsoft.com/office/officeart/2008/layout/VerticalCurvedLis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9E8CD7-D00E-1F4A-92CB-F7BFFA3ACACD}">
      <dgm:prSet phldrT="[Text]" custT="1"/>
      <dgm:spPr>
        <a:xfrm>
          <a:off x="434287" y="285272"/>
          <a:ext cx="7615035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E1D2BA88-48B1-6C4C-9A5D-AD40E90730D4}" type="parTrans" cxnId="{66076135-47B1-A345-B031-EFC4EDA020E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B5B34CA-9696-D244-A6D2-D19E0C2BDD1B}" type="sibTrans" cxnId="{66076135-47B1-A345-B031-EFC4EDA020EF}">
      <dgm:prSet/>
      <dgm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3200">
            <a:latin typeface="+mn-lt"/>
          </a:endParaRPr>
        </a:p>
      </dgm:t>
    </dgm:pt>
    <dgm:pt modelId="{B456987C-F513-AA4A-99FB-1B9AAFF67547}">
      <dgm:prSet custT="1"/>
      <dgm:spPr>
        <a:xfrm>
          <a:off x="903421" y="1140657"/>
          <a:ext cx="7145901" cy="570328"/>
        </a:xfrm>
        <a:prstGeom prst="rect">
          <a:avLst/>
        </a:prstGeom>
        <a:gradFill flip="none" rotWithShape="1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smtClean="0">
              <a:latin typeface="+mn-lt"/>
            </a:rPr>
            <a:t>Enterprise Steam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526AFDE7-C299-9647-AA8B-53D91F75ECAE}" type="par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FA5E602-EF2E-CA4A-A04E-D9A4E3D92EEF}" type="sib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1383F845-A1C5-BF43-B2D1-A95BA005FF02}">
      <dgm:prSet custT="1"/>
      <dgm:spPr>
        <a:xfrm>
          <a:off x="1117945" y="2850885"/>
          <a:ext cx="6931378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gm:t>
    </dgm:pt>
    <dgm:pt modelId="{FA87D434-DD54-4A4C-991B-34E93546B24F}" type="par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42C11437-0D4A-B749-924A-21D37E596CF2}" type="sib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255130C-4D55-6646-8F89-4AEA5062DAD4}">
      <dgm:prSet custT="1"/>
      <dgm:spPr>
        <a:xfrm>
          <a:off x="434287" y="4561654"/>
          <a:ext cx="7615035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</a:p>
      </dgm:t>
    </dgm:pt>
    <dgm:pt modelId="{917E05F9-24FD-9443-9DCF-1F04BA235A0D}" type="par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0D000D26-8EA1-4444-8846-BA63066B34A7}" type="sib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C1D1BFFF-88A1-2A41-BF64-3E33015B96F0}">
      <dgm:prSet custT="1"/>
      <dgm:spPr>
        <a:xfrm>
          <a:off x="1117945" y="2850885"/>
          <a:ext cx="6931378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gm:t>
    </dgm:pt>
    <dgm:pt modelId="{56C94452-935C-CA47-9F60-9502854ADBA5}" type="parTrans" cxnId="{7CC842E1-356E-994B-BDB6-98A345BBBA61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A73894D-CBAA-FE4A-8753-4ED3751A30CF}" type="sibTrans" cxnId="{7CC842E1-356E-994B-BDB6-98A345BBBA61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3EE4864-6EB0-2045-9DAC-409ECFDBA4AC}" type="pres">
      <dgm:prSet presAssocID="{F5482745-4687-4B46-9B7C-49E38A34D5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E8CB1F-2FE5-F045-8CD9-DE07010B92F2}" type="pres">
      <dgm:prSet presAssocID="{F5482745-4687-4B46-9B7C-49E38A34D5F3}" presName="Name1" presStyleCnt="0"/>
      <dgm:spPr/>
      <dgm:t>
        <a:bodyPr/>
        <a:lstStyle/>
        <a:p>
          <a:endParaRPr lang="en-US"/>
        </a:p>
      </dgm:t>
    </dgm:pt>
    <dgm:pt modelId="{DAC5B0BF-BF20-E64C-BD36-CB0EA69B3A61}" type="pres">
      <dgm:prSet presAssocID="{F5482745-4687-4B46-9B7C-49E38A34D5F3}" presName="cycle" presStyleCnt="0"/>
      <dgm:spPr/>
      <dgm:t>
        <a:bodyPr/>
        <a:lstStyle/>
        <a:p>
          <a:endParaRPr lang="en-US"/>
        </a:p>
      </dgm:t>
    </dgm:pt>
    <dgm:pt modelId="{DB038C02-06E4-904E-8E63-43E89FDD08A5}" type="pres">
      <dgm:prSet presAssocID="{F5482745-4687-4B46-9B7C-49E38A34D5F3}" presName="srcNode" presStyleLbl="node1" presStyleIdx="0" presStyleCnt="5"/>
      <dgm:spPr/>
      <dgm:t>
        <a:bodyPr/>
        <a:lstStyle/>
        <a:p>
          <a:endParaRPr lang="en-US"/>
        </a:p>
      </dgm:t>
    </dgm:pt>
    <dgm:pt modelId="{6F58FB85-D87B-6142-AA6D-D986B1F2D65B}" type="pres">
      <dgm:prSet presAssocID="{F5482745-4687-4B46-9B7C-49E38A34D5F3}" presName="conn" presStyleLbl="parChTrans1D2" presStyleIdx="0" presStyleCnt="1"/>
      <dgm:spPr/>
      <dgm:t>
        <a:bodyPr/>
        <a:lstStyle/>
        <a:p>
          <a:endParaRPr lang="en-US"/>
        </a:p>
      </dgm:t>
    </dgm:pt>
    <dgm:pt modelId="{18DC6928-7938-8745-A90A-D95A20EB4840}" type="pres">
      <dgm:prSet presAssocID="{F5482745-4687-4B46-9B7C-49E38A34D5F3}" presName="extraNode" presStyleLbl="node1" presStyleIdx="0" presStyleCnt="5"/>
      <dgm:spPr/>
      <dgm:t>
        <a:bodyPr/>
        <a:lstStyle/>
        <a:p>
          <a:endParaRPr lang="en-US"/>
        </a:p>
      </dgm:t>
    </dgm:pt>
    <dgm:pt modelId="{BAD16355-571E-EF49-B979-A76D4ABCCC11}" type="pres">
      <dgm:prSet presAssocID="{F5482745-4687-4B46-9B7C-49E38A34D5F3}" presName="dstNode" presStyleLbl="node1" presStyleIdx="0" presStyleCnt="5"/>
      <dgm:spPr/>
      <dgm:t>
        <a:bodyPr/>
        <a:lstStyle/>
        <a:p>
          <a:endParaRPr lang="en-US"/>
        </a:p>
      </dgm:t>
    </dgm:pt>
    <dgm:pt modelId="{E43ACDCE-ECBA-AD4B-95FC-C8B305FBC9CD}" type="pres">
      <dgm:prSet presAssocID="{C99E8CD7-D00E-1F4A-92CB-F7BFFA3ACA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4F30B-6E9A-F643-B07B-05F64A21C0D5}" type="pres">
      <dgm:prSet presAssocID="{C99E8CD7-D00E-1F4A-92CB-F7BFFA3ACACD}" presName="accent_1" presStyleCnt="0"/>
      <dgm:spPr/>
      <dgm:t>
        <a:bodyPr/>
        <a:lstStyle/>
        <a:p>
          <a:endParaRPr lang="en-US"/>
        </a:p>
      </dgm:t>
    </dgm:pt>
    <dgm:pt modelId="{2FD19029-4ECF-6440-A3E8-8BD887574073}" type="pres">
      <dgm:prSet presAssocID="{C99E8CD7-D00E-1F4A-92CB-F7BFFA3ACACD}" presName="accentRepeatNode" presStyleLbl="solidFgAcc1" presStyleIdx="0" presStyleCnt="5"/>
      <dgm:spPr>
        <a:xfrm>
          <a:off x="77831" y="213981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12547C14-1F8C-4948-9599-35C36AA7E6D8}" type="pres">
      <dgm:prSet presAssocID="{B456987C-F513-AA4A-99FB-1B9AAFF6754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6A0E1-87B5-1148-8834-3D29D927834C}" type="pres">
      <dgm:prSet presAssocID="{B456987C-F513-AA4A-99FB-1B9AAFF67547}" presName="accent_2" presStyleCnt="0"/>
      <dgm:spPr/>
      <dgm:t>
        <a:bodyPr/>
        <a:lstStyle/>
        <a:p>
          <a:endParaRPr lang="en-US"/>
        </a:p>
      </dgm:t>
    </dgm:pt>
    <dgm:pt modelId="{6254EEDA-76EC-474E-83EF-B7D18149291A}" type="pres">
      <dgm:prSet presAssocID="{B456987C-F513-AA4A-99FB-1B9AAFF67547}" presName="accentRepeatNode" presStyleLbl="solidFgAcc1" presStyleIdx="1" presStyleCnt="5"/>
      <dgm:spPr>
        <a:xfrm>
          <a:off x="546966" y="1069366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538B350C-4883-A647-8551-5773A5150F56}" type="pres">
      <dgm:prSet presAssocID="{1383F845-A1C5-BF43-B2D1-A95BA005FF02}" presName="text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EED61FC-968A-3942-AC70-360DE20220B4}" type="pres">
      <dgm:prSet presAssocID="{1383F845-A1C5-BF43-B2D1-A95BA005FF02}" presName="accent_3" presStyleCnt="0"/>
      <dgm:spPr/>
    </dgm:pt>
    <dgm:pt modelId="{8E771B88-AD04-954A-89F7-E8DDAA941DD5}" type="pres">
      <dgm:prSet presAssocID="{1383F845-A1C5-BF43-B2D1-A95BA005FF02}" presName="accentRepeatNode" presStyleLbl="solidFgAcc1" presStyleIdx="2" presStyleCnt="5"/>
      <dgm:spPr>
        <a:xfrm>
          <a:off x="761489" y="2779594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09D0FA29-6286-C14F-94C3-4D82FF0BB335}" type="pres">
      <dgm:prSet presAssocID="{C1D1BFFF-88A1-2A41-BF64-3E33015B96F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04D92-1274-E64A-9C8E-C20B5B938EC0}" type="pres">
      <dgm:prSet presAssocID="{C1D1BFFF-88A1-2A41-BF64-3E33015B96F0}" presName="accent_4" presStyleCnt="0"/>
      <dgm:spPr/>
    </dgm:pt>
    <dgm:pt modelId="{3DB32395-5A54-5E44-893E-CF7F158AE1D4}" type="pres">
      <dgm:prSet presAssocID="{C1D1BFFF-88A1-2A41-BF64-3E33015B96F0}" presName="accentRepeatNode" presStyleLbl="solidFgAcc1" presStyleIdx="3" presStyleCnt="5"/>
      <dgm:spPr/>
    </dgm:pt>
    <dgm:pt modelId="{B8000A7A-DDE7-4247-8083-7B82C649CD44}" type="pres">
      <dgm:prSet presAssocID="{A255130C-4D55-6646-8F89-4AEA5062DAD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4F52C6-5A6C-AE45-AF5A-3ED4C533E11F}" type="pres">
      <dgm:prSet presAssocID="{A255130C-4D55-6646-8F89-4AEA5062DAD4}" presName="accent_5" presStyleCnt="0"/>
      <dgm:spPr/>
    </dgm:pt>
    <dgm:pt modelId="{E7B0B3F9-597D-7944-945D-A44A428A7D5D}" type="pres">
      <dgm:prSet presAssocID="{A255130C-4D55-6646-8F89-4AEA5062DAD4}" presName="accentRepeatNode" presStyleLbl="solidFgAcc1" presStyleIdx="4" presStyleCnt="5"/>
      <dgm:spPr>
        <a:xfrm>
          <a:off x="77831" y="4490363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DFF386F3-B682-C94F-846B-5F243FD0C1B3}" type="presOf" srcId="{A255130C-4D55-6646-8F89-4AEA5062DAD4}" destId="{B8000A7A-DDE7-4247-8083-7B82C649CD44}" srcOrd="0" destOrd="0" presId="urn:microsoft.com/office/officeart/2008/layout/VerticalCurvedList"/>
    <dgm:cxn modelId="{656503B0-C911-A842-945E-25419A3B3D73}" type="presOf" srcId="{B456987C-F513-AA4A-99FB-1B9AAFF67547}" destId="{12547C14-1F8C-4948-9599-35C36AA7E6D8}" srcOrd="0" destOrd="0" presId="urn:microsoft.com/office/officeart/2008/layout/VerticalCurvedList"/>
    <dgm:cxn modelId="{A7C21037-56C0-E849-A2FA-4878CE7CC242}" type="presOf" srcId="{1383F845-A1C5-BF43-B2D1-A95BA005FF02}" destId="{538B350C-4883-A647-8551-5773A5150F56}" srcOrd="0" destOrd="0" presId="urn:microsoft.com/office/officeart/2008/layout/VerticalCurvedList"/>
    <dgm:cxn modelId="{66076135-47B1-A345-B031-EFC4EDA020EF}" srcId="{F5482745-4687-4B46-9B7C-49E38A34D5F3}" destId="{C99E8CD7-D00E-1F4A-92CB-F7BFFA3ACACD}" srcOrd="0" destOrd="0" parTransId="{E1D2BA88-48B1-6C4C-9A5D-AD40E90730D4}" sibTransId="{BB5B34CA-9696-D244-A6D2-D19E0C2BDD1B}"/>
    <dgm:cxn modelId="{A5FDB595-27CB-9D49-AB28-8B610EA906BB}" srcId="{F5482745-4687-4B46-9B7C-49E38A34D5F3}" destId="{A255130C-4D55-6646-8F89-4AEA5062DAD4}" srcOrd="4" destOrd="0" parTransId="{917E05F9-24FD-9443-9DCF-1F04BA235A0D}" sibTransId="{0D000D26-8EA1-4444-8846-BA63066B34A7}"/>
    <dgm:cxn modelId="{405FB251-F6A6-D74D-A506-C88103B22963}" srcId="{F5482745-4687-4B46-9B7C-49E38A34D5F3}" destId="{1383F845-A1C5-BF43-B2D1-A95BA005FF02}" srcOrd="2" destOrd="0" parTransId="{FA87D434-DD54-4A4C-991B-34E93546B24F}" sibTransId="{42C11437-0D4A-B749-924A-21D37E596CF2}"/>
    <dgm:cxn modelId="{79410CBE-5608-2B4A-B9E1-5E8CAB651376}" type="presOf" srcId="{BB5B34CA-9696-D244-A6D2-D19E0C2BDD1B}" destId="{6F58FB85-D87B-6142-AA6D-D986B1F2D65B}" srcOrd="0" destOrd="0" presId="urn:microsoft.com/office/officeart/2008/layout/VerticalCurvedList"/>
    <dgm:cxn modelId="{F1FA5B90-4D8B-CA4F-9F35-5509E2B53A12}" type="presOf" srcId="{C1D1BFFF-88A1-2A41-BF64-3E33015B96F0}" destId="{09D0FA29-6286-C14F-94C3-4D82FF0BB335}" srcOrd="0" destOrd="0" presId="urn:microsoft.com/office/officeart/2008/layout/VerticalCurvedList"/>
    <dgm:cxn modelId="{DB264448-EB58-D646-B5F3-AF1873A4A049}" srcId="{F5482745-4687-4B46-9B7C-49E38A34D5F3}" destId="{B456987C-F513-AA4A-99FB-1B9AAFF67547}" srcOrd="1" destOrd="0" parTransId="{526AFDE7-C299-9647-AA8B-53D91F75ECAE}" sibTransId="{AFA5E602-EF2E-CA4A-A04E-D9A4E3D92EEF}"/>
    <dgm:cxn modelId="{C251BD64-3FD2-7640-9241-78180B1F76E3}" type="presOf" srcId="{C99E8CD7-D00E-1F4A-92CB-F7BFFA3ACACD}" destId="{E43ACDCE-ECBA-AD4B-95FC-C8B305FBC9CD}" srcOrd="0" destOrd="0" presId="urn:microsoft.com/office/officeart/2008/layout/VerticalCurvedList"/>
    <dgm:cxn modelId="{7CC842E1-356E-994B-BDB6-98A345BBBA61}" srcId="{F5482745-4687-4B46-9B7C-49E38A34D5F3}" destId="{C1D1BFFF-88A1-2A41-BF64-3E33015B96F0}" srcOrd="3" destOrd="0" parTransId="{56C94452-935C-CA47-9F60-9502854ADBA5}" sibTransId="{AA73894D-CBAA-FE4A-8753-4ED3751A30CF}"/>
    <dgm:cxn modelId="{66B1132E-59F2-6841-8C87-6632F5806779}" type="presOf" srcId="{F5482745-4687-4B46-9B7C-49E38A34D5F3}" destId="{A3EE4864-6EB0-2045-9DAC-409ECFDBA4AC}" srcOrd="0" destOrd="0" presId="urn:microsoft.com/office/officeart/2008/layout/VerticalCurvedList"/>
    <dgm:cxn modelId="{52B85948-1792-CD4C-A67D-7243ADDFDCB4}" type="presParOf" srcId="{A3EE4864-6EB0-2045-9DAC-409ECFDBA4AC}" destId="{01E8CB1F-2FE5-F045-8CD9-DE07010B92F2}" srcOrd="0" destOrd="0" presId="urn:microsoft.com/office/officeart/2008/layout/VerticalCurvedList"/>
    <dgm:cxn modelId="{A897F7F0-E543-044F-899B-DD5D6EEA0A5F}" type="presParOf" srcId="{01E8CB1F-2FE5-F045-8CD9-DE07010B92F2}" destId="{DAC5B0BF-BF20-E64C-BD36-CB0EA69B3A61}" srcOrd="0" destOrd="0" presId="urn:microsoft.com/office/officeart/2008/layout/VerticalCurvedList"/>
    <dgm:cxn modelId="{1292F2AE-4F8B-7644-B664-AEDCA8C6952D}" type="presParOf" srcId="{DAC5B0BF-BF20-E64C-BD36-CB0EA69B3A61}" destId="{DB038C02-06E4-904E-8E63-43E89FDD08A5}" srcOrd="0" destOrd="0" presId="urn:microsoft.com/office/officeart/2008/layout/VerticalCurvedList"/>
    <dgm:cxn modelId="{51945FB9-BB6D-3C41-A316-13AB2B1217F7}" type="presParOf" srcId="{DAC5B0BF-BF20-E64C-BD36-CB0EA69B3A61}" destId="{6F58FB85-D87B-6142-AA6D-D986B1F2D65B}" srcOrd="1" destOrd="0" presId="urn:microsoft.com/office/officeart/2008/layout/VerticalCurvedList"/>
    <dgm:cxn modelId="{B2C80D80-C979-1442-905B-583DACF2AEAD}" type="presParOf" srcId="{DAC5B0BF-BF20-E64C-BD36-CB0EA69B3A61}" destId="{18DC6928-7938-8745-A90A-D95A20EB4840}" srcOrd="2" destOrd="0" presId="urn:microsoft.com/office/officeart/2008/layout/VerticalCurvedList"/>
    <dgm:cxn modelId="{8DCED4A4-A157-1044-B8EE-50C382D1F6A5}" type="presParOf" srcId="{DAC5B0BF-BF20-E64C-BD36-CB0EA69B3A61}" destId="{BAD16355-571E-EF49-B979-A76D4ABCCC11}" srcOrd="3" destOrd="0" presId="urn:microsoft.com/office/officeart/2008/layout/VerticalCurvedList"/>
    <dgm:cxn modelId="{7C0E67AF-C208-764D-9B62-8C7879D5D594}" type="presParOf" srcId="{01E8CB1F-2FE5-F045-8CD9-DE07010B92F2}" destId="{E43ACDCE-ECBA-AD4B-95FC-C8B305FBC9CD}" srcOrd="1" destOrd="0" presId="urn:microsoft.com/office/officeart/2008/layout/VerticalCurvedList"/>
    <dgm:cxn modelId="{99201A22-8D15-854A-9227-EEF49716BA55}" type="presParOf" srcId="{01E8CB1F-2FE5-F045-8CD9-DE07010B92F2}" destId="{9BF4F30B-6E9A-F643-B07B-05F64A21C0D5}" srcOrd="2" destOrd="0" presId="urn:microsoft.com/office/officeart/2008/layout/VerticalCurvedList"/>
    <dgm:cxn modelId="{698F7502-708B-4940-96D3-3EAEC01A48C5}" type="presParOf" srcId="{9BF4F30B-6E9A-F643-B07B-05F64A21C0D5}" destId="{2FD19029-4ECF-6440-A3E8-8BD887574073}" srcOrd="0" destOrd="0" presId="urn:microsoft.com/office/officeart/2008/layout/VerticalCurvedList"/>
    <dgm:cxn modelId="{8AF1C7DF-7254-B542-A7B6-695180A2CB61}" type="presParOf" srcId="{01E8CB1F-2FE5-F045-8CD9-DE07010B92F2}" destId="{12547C14-1F8C-4948-9599-35C36AA7E6D8}" srcOrd="3" destOrd="0" presId="urn:microsoft.com/office/officeart/2008/layout/VerticalCurvedList"/>
    <dgm:cxn modelId="{33B753D8-96CA-B049-8C3D-76CA5955456E}" type="presParOf" srcId="{01E8CB1F-2FE5-F045-8CD9-DE07010B92F2}" destId="{5086A0E1-87B5-1148-8834-3D29D927834C}" srcOrd="4" destOrd="0" presId="urn:microsoft.com/office/officeart/2008/layout/VerticalCurvedList"/>
    <dgm:cxn modelId="{99EE014F-E520-BC49-88E7-717DC336B12B}" type="presParOf" srcId="{5086A0E1-87B5-1148-8834-3D29D927834C}" destId="{6254EEDA-76EC-474E-83EF-B7D18149291A}" srcOrd="0" destOrd="0" presId="urn:microsoft.com/office/officeart/2008/layout/VerticalCurvedList"/>
    <dgm:cxn modelId="{3B955227-88F7-3745-9C1B-F1CF8AC29C4F}" type="presParOf" srcId="{01E8CB1F-2FE5-F045-8CD9-DE07010B92F2}" destId="{538B350C-4883-A647-8551-5773A5150F56}" srcOrd="5" destOrd="0" presId="urn:microsoft.com/office/officeart/2008/layout/VerticalCurvedList"/>
    <dgm:cxn modelId="{823C2276-1421-904D-9979-978051CA601B}" type="presParOf" srcId="{01E8CB1F-2FE5-F045-8CD9-DE07010B92F2}" destId="{2EED61FC-968A-3942-AC70-360DE20220B4}" srcOrd="6" destOrd="0" presId="urn:microsoft.com/office/officeart/2008/layout/VerticalCurvedList"/>
    <dgm:cxn modelId="{791B2D59-8E61-3843-919D-CC416859F16F}" type="presParOf" srcId="{2EED61FC-968A-3942-AC70-360DE20220B4}" destId="{8E771B88-AD04-954A-89F7-E8DDAA941DD5}" srcOrd="0" destOrd="0" presId="urn:microsoft.com/office/officeart/2008/layout/VerticalCurvedList"/>
    <dgm:cxn modelId="{9190BC18-E50F-5545-9C7A-42E426A59408}" type="presParOf" srcId="{01E8CB1F-2FE5-F045-8CD9-DE07010B92F2}" destId="{09D0FA29-6286-C14F-94C3-4D82FF0BB335}" srcOrd="7" destOrd="0" presId="urn:microsoft.com/office/officeart/2008/layout/VerticalCurvedList"/>
    <dgm:cxn modelId="{AC07A675-B9E1-5445-B709-58FC768268FD}" type="presParOf" srcId="{01E8CB1F-2FE5-F045-8CD9-DE07010B92F2}" destId="{64F04D92-1274-E64A-9C8E-C20B5B938EC0}" srcOrd="8" destOrd="0" presId="urn:microsoft.com/office/officeart/2008/layout/VerticalCurvedList"/>
    <dgm:cxn modelId="{68ACD208-7D5D-DD4E-989D-A2F6F14AE1D0}" type="presParOf" srcId="{64F04D92-1274-E64A-9C8E-C20B5B938EC0}" destId="{3DB32395-5A54-5E44-893E-CF7F158AE1D4}" srcOrd="0" destOrd="0" presId="urn:microsoft.com/office/officeart/2008/layout/VerticalCurvedList"/>
    <dgm:cxn modelId="{9C8DC306-9A4F-A847-A758-EDFD959062B4}" type="presParOf" srcId="{01E8CB1F-2FE5-F045-8CD9-DE07010B92F2}" destId="{B8000A7A-DDE7-4247-8083-7B82C649CD44}" srcOrd="9" destOrd="0" presId="urn:microsoft.com/office/officeart/2008/layout/VerticalCurvedList"/>
    <dgm:cxn modelId="{1C4B6C63-F04D-7548-A741-5640F39F589C}" type="presParOf" srcId="{01E8CB1F-2FE5-F045-8CD9-DE07010B92F2}" destId="{584F52C6-5A6C-AE45-AF5A-3ED4C533E11F}" srcOrd="10" destOrd="0" presId="urn:microsoft.com/office/officeart/2008/layout/VerticalCurvedList"/>
    <dgm:cxn modelId="{892A7454-09B0-0E49-98EB-40ABB4B0CF91}" type="presParOf" srcId="{584F52C6-5A6C-AE45-AF5A-3ED4C533E11F}" destId="{E7B0B3F9-597D-7944-945D-A44A428A7D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B5FDC7-D109-FE4C-BE6A-4265903BC011}" type="doc">
      <dgm:prSet loTypeId="urn:microsoft.com/office/officeart/2005/8/layout/process4" loCatId="" qsTypeId="urn:microsoft.com/office/officeart/2005/8/quickstyle/simple4" qsCatId="simple" csTypeId="urn:microsoft.com/office/officeart/2005/8/colors/colorful4" csCatId="colorful" phldr="1"/>
      <dgm:spPr/>
    </dgm:pt>
    <dgm:pt modelId="{1A41B577-E654-2341-908F-D5879C527E1B}">
      <dgm:prSet phldrT="[Text]"/>
      <dgm:spPr/>
      <dgm:t>
        <a:bodyPr/>
        <a:lstStyle/>
        <a:p>
          <a:r>
            <a:rPr lang="en-US" dirty="0" smtClean="0"/>
            <a:t>Linux CLI</a:t>
          </a:r>
          <a:endParaRPr lang="en-US" dirty="0"/>
        </a:p>
      </dgm:t>
    </dgm:pt>
    <dgm:pt modelId="{1C5A006F-851A-EA48-B20D-81E42F6CE6B2}" type="parTrans" cxnId="{A67B5778-4C6D-CD40-8629-C128E12CB848}">
      <dgm:prSet/>
      <dgm:spPr/>
      <dgm:t>
        <a:bodyPr/>
        <a:lstStyle/>
        <a:p>
          <a:endParaRPr lang="en-US"/>
        </a:p>
      </dgm:t>
    </dgm:pt>
    <dgm:pt modelId="{5629E1F7-DA60-1C45-B863-B903E29CF227}" type="sibTrans" cxnId="{A67B5778-4C6D-CD40-8629-C128E12CB848}">
      <dgm:prSet/>
      <dgm:spPr/>
      <dgm:t>
        <a:bodyPr/>
        <a:lstStyle/>
        <a:p>
          <a:endParaRPr lang="en-US"/>
        </a:p>
      </dgm:t>
    </dgm:pt>
    <dgm:pt modelId="{07E69D03-0102-0A49-AAC3-BAB60AAFCBBC}">
      <dgm:prSet phldrT="[Text]"/>
      <dgm:spPr/>
      <dgm:t>
        <a:bodyPr/>
        <a:lstStyle/>
        <a:p>
          <a:r>
            <a:rPr lang="en-US" dirty="0" smtClean="0"/>
            <a:t>Browser</a:t>
          </a:r>
          <a:endParaRPr lang="en-US" dirty="0"/>
        </a:p>
      </dgm:t>
    </dgm:pt>
    <dgm:pt modelId="{215E4A52-347C-CA4B-94C8-35743701BECE}" type="parTrans" cxnId="{CBE544BF-8023-6E49-862B-B3FD9FD23C33}">
      <dgm:prSet/>
      <dgm:spPr/>
      <dgm:t>
        <a:bodyPr/>
        <a:lstStyle/>
        <a:p>
          <a:endParaRPr lang="en-US"/>
        </a:p>
      </dgm:t>
    </dgm:pt>
    <dgm:pt modelId="{932B5E09-326C-6A40-9C30-C708F4BFB2A4}" type="sibTrans" cxnId="{CBE544BF-8023-6E49-862B-B3FD9FD23C33}">
      <dgm:prSet/>
      <dgm:spPr/>
      <dgm:t>
        <a:bodyPr/>
        <a:lstStyle/>
        <a:p>
          <a:endParaRPr lang="en-US"/>
        </a:p>
      </dgm:t>
    </dgm:pt>
    <dgm:pt modelId="{2325CAFB-D4C4-E24C-A89C-871AFFD5D436}">
      <dgm:prSet phldrT="[Text]"/>
      <dgm:spPr/>
      <dgm:t>
        <a:bodyPr/>
        <a:lstStyle/>
        <a:p>
          <a:r>
            <a:rPr lang="en-US" dirty="0" smtClean="0"/>
            <a:t>RStudio</a:t>
          </a:r>
          <a:endParaRPr lang="en-US" dirty="0"/>
        </a:p>
      </dgm:t>
    </dgm:pt>
    <dgm:pt modelId="{80B6FBD3-F89F-8C40-9E53-F8DCD10B1C7C}" type="parTrans" cxnId="{501DE9ED-BE5D-5547-94AC-C844E9AEF0A9}">
      <dgm:prSet/>
      <dgm:spPr/>
      <dgm:t>
        <a:bodyPr/>
        <a:lstStyle/>
        <a:p>
          <a:endParaRPr lang="en-US"/>
        </a:p>
      </dgm:t>
    </dgm:pt>
    <dgm:pt modelId="{F90E8A1F-A1BC-0B4B-ACE5-CAA09019A923}" type="sibTrans" cxnId="{501DE9ED-BE5D-5547-94AC-C844E9AEF0A9}">
      <dgm:prSet/>
      <dgm:spPr/>
      <dgm:t>
        <a:bodyPr/>
        <a:lstStyle/>
        <a:p>
          <a:endParaRPr lang="en-US"/>
        </a:p>
      </dgm:t>
    </dgm:pt>
    <dgm:pt modelId="{E51E4E42-2D36-2F4A-8EC6-9405FB26DB7A}">
      <dgm:prSet phldrT="[Text]" custT="1"/>
      <dgm:spPr/>
      <dgm:t>
        <a:bodyPr/>
        <a:lstStyle/>
        <a:p>
          <a:r>
            <a:rPr lang="en-US" sz="2000" dirty="0" smtClean="0"/>
            <a:t>Download H2O</a:t>
          </a:r>
          <a:endParaRPr lang="en-US" sz="2000" dirty="0"/>
        </a:p>
      </dgm:t>
    </dgm:pt>
    <dgm:pt modelId="{64F97B83-027A-2B4B-BB9D-95E6DEF03821}" type="parTrans" cxnId="{4AE3778E-0A43-2C4A-B649-9B73D0E44DA4}">
      <dgm:prSet/>
      <dgm:spPr/>
      <dgm:t>
        <a:bodyPr/>
        <a:lstStyle/>
        <a:p>
          <a:endParaRPr lang="en-US"/>
        </a:p>
      </dgm:t>
    </dgm:pt>
    <dgm:pt modelId="{B8FFF15E-D149-2547-957A-388B3884D3E2}" type="sibTrans" cxnId="{4AE3778E-0A43-2C4A-B649-9B73D0E44DA4}">
      <dgm:prSet/>
      <dgm:spPr/>
      <dgm:t>
        <a:bodyPr/>
        <a:lstStyle/>
        <a:p>
          <a:endParaRPr lang="en-US"/>
        </a:p>
      </dgm:t>
    </dgm:pt>
    <dgm:pt modelId="{7878959C-9ACB-4344-B8D1-5970801CA901}">
      <dgm:prSet phldrT="[Text]" custT="1"/>
      <dgm:spPr/>
      <dgm:t>
        <a:bodyPr/>
        <a:lstStyle/>
        <a:p>
          <a:r>
            <a:rPr lang="en-US" sz="2000" dirty="0" smtClean="0"/>
            <a:t>Create H2O cluster</a:t>
          </a:r>
          <a:endParaRPr lang="en-US" sz="2000" dirty="0"/>
        </a:p>
      </dgm:t>
    </dgm:pt>
    <dgm:pt modelId="{F7478CF1-3C64-2848-82C8-D2D1FC15D3B4}" type="parTrans" cxnId="{57EF9AF0-87D8-AF49-9488-0EBBE2727D75}">
      <dgm:prSet/>
      <dgm:spPr/>
      <dgm:t>
        <a:bodyPr/>
        <a:lstStyle/>
        <a:p>
          <a:endParaRPr lang="en-US"/>
        </a:p>
      </dgm:t>
    </dgm:pt>
    <dgm:pt modelId="{4498F55D-ED61-964D-BCC5-C2A2E4A7225F}" type="sibTrans" cxnId="{57EF9AF0-87D8-AF49-9488-0EBBE2727D75}">
      <dgm:prSet/>
      <dgm:spPr/>
      <dgm:t>
        <a:bodyPr/>
        <a:lstStyle/>
        <a:p>
          <a:endParaRPr lang="en-US"/>
        </a:p>
      </dgm:t>
    </dgm:pt>
    <dgm:pt modelId="{733A0A1F-11A7-3448-860D-12D4A0FBC1EF}">
      <dgm:prSet phldrT="[Text]" custT="1"/>
      <dgm:spPr/>
      <dgm:t>
        <a:bodyPr/>
        <a:lstStyle/>
        <a:p>
          <a:r>
            <a:rPr lang="en-US" sz="2000" dirty="0" smtClean="0"/>
            <a:t>Access Flow URL</a:t>
          </a:r>
          <a:endParaRPr lang="en-US" sz="2000" dirty="0"/>
        </a:p>
      </dgm:t>
    </dgm:pt>
    <dgm:pt modelId="{B73FBAED-85D9-4349-901D-6B91616C8956}" type="parTrans" cxnId="{EFF12F62-5210-BB48-B930-204F02B3009A}">
      <dgm:prSet/>
      <dgm:spPr/>
      <dgm:t>
        <a:bodyPr/>
        <a:lstStyle/>
        <a:p>
          <a:endParaRPr lang="en-US"/>
        </a:p>
      </dgm:t>
    </dgm:pt>
    <dgm:pt modelId="{E5A06CC5-BDB7-A84F-9824-655E9342CB6B}" type="sibTrans" cxnId="{EFF12F62-5210-BB48-B930-204F02B3009A}">
      <dgm:prSet/>
      <dgm:spPr/>
      <dgm:t>
        <a:bodyPr/>
        <a:lstStyle/>
        <a:p>
          <a:endParaRPr lang="en-US"/>
        </a:p>
      </dgm:t>
    </dgm:pt>
    <dgm:pt modelId="{B8DC8DAE-B99B-664D-B6DD-6249CB9AEDA9}">
      <dgm:prSet phldrT="[Text]" custT="1"/>
      <dgm:spPr/>
      <dgm:t>
        <a:bodyPr/>
        <a:lstStyle/>
        <a:p>
          <a:r>
            <a:rPr lang="en-US" sz="2000" dirty="0" smtClean="0"/>
            <a:t>Connect to H2O Cluster</a:t>
          </a:r>
          <a:endParaRPr lang="en-US" sz="2000" dirty="0"/>
        </a:p>
      </dgm:t>
    </dgm:pt>
    <dgm:pt modelId="{B1A02809-7C8E-FB41-B978-ED69E7FB4FA6}" type="parTrans" cxnId="{EF179130-F2CB-BD4F-9D1D-F762AE88003B}">
      <dgm:prSet/>
      <dgm:spPr/>
      <dgm:t>
        <a:bodyPr/>
        <a:lstStyle/>
        <a:p>
          <a:endParaRPr lang="en-US"/>
        </a:p>
      </dgm:t>
    </dgm:pt>
    <dgm:pt modelId="{3D847C73-6977-BD48-99EC-7ECF2D054D35}" type="sibTrans" cxnId="{EF179130-F2CB-BD4F-9D1D-F762AE88003B}">
      <dgm:prSet/>
      <dgm:spPr/>
      <dgm:t>
        <a:bodyPr/>
        <a:lstStyle/>
        <a:p>
          <a:endParaRPr lang="en-US"/>
        </a:p>
      </dgm:t>
    </dgm:pt>
    <dgm:pt modelId="{F4F224E7-0177-F046-B23C-3E4FD1ADB48A}" type="pres">
      <dgm:prSet presAssocID="{A6B5FDC7-D109-FE4C-BE6A-4265903BC011}" presName="Name0" presStyleCnt="0">
        <dgm:presLayoutVars>
          <dgm:dir/>
          <dgm:animLvl val="lvl"/>
          <dgm:resizeHandles val="exact"/>
        </dgm:presLayoutVars>
      </dgm:prSet>
      <dgm:spPr/>
    </dgm:pt>
    <dgm:pt modelId="{39653565-C2A1-2F43-80FA-21FF79B35249}" type="pres">
      <dgm:prSet presAssocID="{2325CAFB-D4C4-E24C-A89C-871AFFD5D436}" presName="boxAndChildren" presStyleCnt="0"/>
      <dgm:spPr/>
    </dgm:pt>
    <dgm:pt modelId="{7FB48506-1CF4-CA47-B2C4-EB5745513CA3}" type="pres">
      <dgm:prSet presAssocID="{2325CAFB-D4C4-E24C-A89C-871AFFD5D436}" presName="parentTextBox" presStyleLbl="node1" presStyleIdx="0" presStyleCnt="3"/>
      <dgm:spPr/>
      <dgm:t>
        <a:bodyPr/>
        <a:lstStyle/>
        <a:p>
          <a:endParaRPr lang="en-US"/>
        </a:p>
      </dgm:t>
    </dgm:pt>
    <dgm:pt modelId="{602F6C3A-96D1-AE48-9301-E40FA6A045DB}" type="pres">
      <dgm:prSet presAssocID="{2325CAFB-D4C4-E24C-A89C-871AFFD5D436}" presName="entireBox" presStyleLbl="node1" presStyleIdx="0" presStyleCnt="3"/>
      <dgm:spPr/>
      <dgm:t>
        <a:bodyPr/>
        <a:lstStyle/>
        <a:p>
          <a:endParaRPr lang="en-US"/>
        </a:p>
      </dgm:t>
    </dgm:pt>
    <dgm:pt modelId="{F7CB93E3-54AB-1B4D-A152-6F65AFBDB8A9}" type="pres">
      <dgm:prSet presAssocID="{2325CAFB-D4C4-E24C-A89C-871AFFD5D436}" presName="descendantBox" presStyleCnt="0"/>
      <dgm:spPr/>
    </dgm:pt>
    <dgm:pt modelId="{701C3D8D-54C7-784A-8449-CDADB7C42AA5}" type="pres">
      <dgm:prSet presAssocID="{B8DC8DAE-B99B-664D-B6DD-6249CB9AEDA9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6D525-2B4A-9141-BF53-D5289D7D53B1}" type="pres">
      <dgm:prSet presAssocID="{932B5E09-326C-6A40-9C30-C708F4BFB2A4}" presName="sp" presStyleCnt="0"/>
      <dgm:spPr/>
    </dgm:pt>
    <dgm:pt modelId="{159125DB-2294-FA48-BF9E-E29471FEB7A0}" type="pres">
      <dgm:prSet presAssocID="{07E69D03-0102-0A49-AAC3-BAB60AAFCBBC}" presName="arrowAndChildren" presStyleCnt="0"/>
      <dgm:spPr/>
    </dgm:pt>
    <dgm:pt modelId="{88684678-DE0E-714B-9EBA-F99DE31774E0}" type="pres">
      <dgm:prSet presAssocID="{07E69D03-0102-0A49-AAC3-BAB60AAFCBBC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F9785644-02E8-2F41-B60D-DE79E962CE80}" type="pres">
      <dgm:prSet presAssocID="{07E69D03-0102-0A49-AAC3-BAB60AAFCBBC}" presName="arrow" presStyleLbl="node1" presStyleIdx="1" presStyleCnt="3"/>
      <dgm:spPr/>
      <dgm:t>
        <a:bodyPr/>
        <a:lstStyle/>
        <a:p>
          <a:endParaRPr lang="en-US"/>
        </a:p>
      </dgm:t>
    </dgm:pt>
    <dgm:pt modelId="{CCF353CC-1CF1-1D4D-A30E-0B2A94D6823E}" type="pres">
      <dgm:prSet presAssocID="{07E69D03-0102-0A49-AAC3-BAB60AAFCBBC}" presName="descendantArrow" presStyleCnt="0"/>
      <dgm:spPr/>
    </dgm:pt>
    <dgm:pt modelId="{56A27CF5-0C1C-5E44-BFD1-19230D618EEE}" type="pres">
      <dgm:prSet presAssocID="{733A0A1F-11A7-3448-860D-12D4A0FBC1EF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3DD46-0F7F-A847-B212-1AE44C0829EB}" type="pres">
      <dgm:prSet presAssocID="{5629E1F7-DA60-1C45-B863-B903E29CF227}" presName="sp" presStyleCnt="0"/>
      <dgm:spPr/>
    </dgm:pt>
    <dgm:pt modelId="{68EE2EFB-E5DD-2740-874B-FA660A25A62C}" type="pres">
      <dgm:prSet presAssocID="{1A41B577-E654-2341-908F-D5879C527E1B}" presName="arrowAndChildren" presStyleCnt="0"/>
      <dgm:spPr/>
    </dgm:pt>
    <dgm:pt modelId="{59B616C6-339D-574B-8344-D48357773193}" type="pres">
      <dgm:prSet presAssocID="{1A41B577-E654-2341-908F-D5879C527E1B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3D75D1DC-7C53-9147-AD04-59BCF02843A2}" type="pres">
      <dgm:prSet presAssocID="{1A41B577-E654-2341-908F-D5879C527E1B}" presName="arrow" presStyleLbl="node1" presStyleIdx="2" presStyleCnt="3"/>
      <dgm:spPr/>
      <dgm:t>
        <a:bodyPr/>
        <a:lstStyle/>
        <a:p>
          <a:endParaRPr lang="en-US"/>
        </a:p>
      </dgm:t>
    </dgm:pt>
    <dgm:pt modelId="{6F81D20F-D08E-E64B-9F40-0D6FC4948ACD}" type="pres">
      <dgm:prSet presAssocID="{1A41B577-E654-2341-908F-D5879C527E1B}" presName="descendantArrow" presStyleCnt="0"/>
      <dgm:spPr/>
    </dgm:pt>
    <dgm:pt modelId="{C66BF901-F478-F843-BCB4-8845DFA67469}" type="pres">
      <dgm:prSet presAssocID="{E51E4E42-2D36-2F4A-8EC6-9405FB26DB7A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0E12A-6B3E-684B-9438-96203A7A438D}" type="pres">
      <dgm:prSet presAssocID="{7878959C-9ACB-4344-B8D1-5970801CA901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333043-1C18-E541-861B-9262A5B52C2D}" type="presOf" srcId="{1A41B577-E654-2341-908F-D5879C527E1B}" destId="{59B616C6-339D-574B-8344-D48357773193}" srcOrd="0" destOrd="0" presId="urn:microsoft.com/office/officeart/2005/8/layout/process4"/>
    <dgm:cxn modelId="{A67B5778-4C6D-CD40-8629-C128E12CB848}" srcId="{A6B5FDC7-D109-FE4C-BE6A-4265903BC011}" destId="{1A41B577-E654-2341-908F-D5879C527E1B}" srcOrd="0" destOrd="0" parTransId="{1C5A006F-851A-EA48-B20D-81E42F6CE6B2}" sibTransId="{5629E1F7-DA60-1C45-B863-B903E29CF227}"/>
    <dgm:cxn modelId="{D24DF218-B71A-3240-A75D-145D02367C29}" type="presOf" srcId="{2325CAFB-D4C4-E24C-A89C-871AFFD5D436}" destId="{7FB48506-1CF4-CA47-B2C4-EB5745513CA3}" srcOrd="0" destOrd="0" presId="urn:microsoft.com/office/officeart/2005/8/layout/process4"/>
    <dgm:cxn modelId="{EF179130-F2CB-BD4F-9D1D-F762AE88003B}" srcId="{2325CAFB-D4C4-E24C-A89C-871AFFD5D436}" destId="{B8DC8DAE-B99B-664D-B6DD-6249CB9AEDA9}" srcOrd="0" destOrd="0" parTransId="{B1A02809-7C8E-FB41-B978-ED69E7FB4FA6}" sibTransId="{3D847C73-6977-BD48-99EC-7ECF2D054D35}"/>
    <dgm:cxn modelId="{CBE544BF-8023-6E49-862B-B3FD9FD23C33}" srcId="{A6B5FDC7-D109-FE4C-BE6A-4265903BC011}" destId="{07E69D03-0102-0A49-AAC3-BAB60AAFCBBC}" srcOrd="1" destOrd="0" parTransId="{215E4A52-347C-CA4B-94C8-35743701BECE}" sibTransId="{932B5E09-326C-6A40-9C30-C708F4BFB2A4}"/>
    <dgm:cxn modelId="{2BE48867-5CAB-1D4A-81EC-B8BCEFCEEF7C}" type="presOf" srcId="{07E69D03-0102-0A49-AAC3-BAB60AAFCBBC}" destId="{F9785644-02E8-2F41-B60D-DE79E962CE80}" srcOrd="1" destOrd="0" presId="urn:microsoft.com/office/officeart/2005/8/layout/process4"/>
    <dgm:cxn modelId="{8F7B5154-DACB-374C-86E1-ED27BDDF5A3A}" type="presOf" srcId="{7878959C-9ACB-4344-B8D1-5970801CA901}" destId="{D2C0E12A-6B3E-684B-9438-96203A7A438D}" srcOrd="0" destOrd="0" presId="urn:microsoft.com/office/officeart/2005/8/layout/process4"/>
    <dgm:cxn modelId="{220D6B5D-399B-D844-BEDB-FF172C39B247}" type="presOf" srcId="{1A41B577-E654-2341-908F-D5879C527E1B}" destId="{3D75D1DC-7C53-9147-AD04-59BCF02843A2}" srcOrd="1" destOrd="0" presId="urn:microsoft.com/office/officeart/2005/8/layout/process4"/>
    <dgm:cxn modelId="{501DE9ED-BE5D-5547-94AC-C844E9AEF0A9}" srcId="{A6B5FDC7-D109-FE4C-BE6A-4265903BC011}" destId="{2325CAFB-D4C4-E24C-A89C-871AFFD5D436}" srcOrd="2" destOrd="0" parTransId="{80B6FBD3-F89F-8C40-9E53-F8DCD10B1C7C}" sibTransId="{F90E8A1F-A1BC-0B4B-ACE5-CAA09019A923}"/>
    <dgm:cxn modelId="{EFF12F62-5210-BB48-B930-204F02B3009A}" srcId="{07E69D03-0102-0A49-AAC3-BAB60AAFCBBC}" destId="{733A0A1F-11A7-3448-860D-12D4A0FBC1EF}" srcOrd="0" destOrd="0" parTransId="{B73FBAED-85D9-4349-901D-6B91616C8956}" sibTransId="{E5A06CC5-BDB7-A84F-9824-655E9342CB6B}"/>
    <dgm:cxn modelId="{D054DCCF-9BE3-414C-8F03-9E2A55BA343E}" type="presOf" srcId="{733A0A1F-11A7-3448-860D-12D4A0FBC1EF}" destId="{56A27CF5-0C1C-5E44-BFD1-19230D618EEE}" srcOrd="0" destOrd="0" presId="urn:microsoft.com/office/officeart/2005/8/layout/process4"/>
    <dgm:cxn modelId="{4AE3778E-0A43-2C4A-B649-9B73D0E44DA4}" srcId="{1A41B577-E654-2341-908F-D5879C527E1B}" destId="{E51E4E42-2D36-2F4A-8EC6-9405FB26DB7A}" srcOrd="0" destOrd="0" parTransId="{64F97B83-027A-2B4B-BB9D-95E6DEF03821}" sibTransId="{B8FFF15E-D149-2547-957A-388B3884D3E2}"/>
    <dgm:cxn modelId="{03BC0946-4040-7F4A-B1E3-62F9158639A5}" type="presOf" srcId="{E51E4E42-2D36-2F4A-8EC6-9405FB26DB7A}" destId="{C66BF901-F478-F843-BCB4-8845DFA67469}" srcOrd="0" destOrd="0" presId="urn:microsoft.com/office/officeart/2005/8/layout/process4"/>
    <dgm:cxn modelId="{9AB5A471-385A-B444-98D6-840B14F37573}" type="presOf" srcId="{2325CAFB-D4C4-E24C-A89C-871AFFD5D436}" destId="{602F6C3A-96D1-AE48-9301-E40FA6A045DB}" srcOrd="1" destOrd="0" presId="urn:microsoft.com/office/officeart/2005/8/layout/process4"/>
    <dgm:cxn modelId="{AE5D6EF9-8C76-144F-9069-C0D440E26CF2}" type="presOf" srcId="{B8DC8DAE-B99B-664D-B6DD-6249CB9AEDA9}" destId="{701C3D8D-54C7-784A-8449-CDADB7C42AA5}" srcOrd="0" destOrd="0" presId="urn:microsoft.com/office/officeart/2005/8/layout/process4"/>
    <dgm:cxn modelId="{57EF9AF0-87D8-AF49-9488-0EBBE2727D75}" srcId="{1A41B577-E654-2341-908F-D5879C527E1B}" destId="{7878959C-9ACB-4344-B8D1-5970801CA901}" srcOrd="1" destOrd="0" parTransId="{F7478CF1-3C64-2848-82C8-D2D1FC15D3B4}" sibTransId="{4498F55D-ED61-964D-BCC5-C2A2E4A7225F}"/>
    <dgm:cxn modelId="{82328EAF-0ED3-2045-820E-FE2206A8B767}" type="presOf" srcId="{07E69D03-0102-0A49-AAC3-BAB60AAFCBBC}" destId="{88684678-DE0E-714B-9EBA-F99DE31774E0}" srcOrd="0" destOrd="0" presId="urn:microsoft.com/office/officeart/2005/8/layout/process4"/>
    <dgm:cxn modelId="{CAB734EA-676D-4A4E-A52F-F43EF8641E38}" type="presOf" srcId="{A6B5FDC7-D109-FE4C-BE6A-4265903BC011}" destId="{F4F224E7-0177-F046-B23C-3E4FD1ADB48A}" srcOrd="0" destOrd="0" presId="urn:microsoft.com/office/officeart/2005/8/layout/process4"/>
    <dgm:cxn modelId="{A5DFEB7D-A769-E745-BEC8-02AFCEE8AD4C}" type="presParOf" srcId="{F4F224E7-0177-F046-B23C-3E4FD1ADB48A}" destId="{39653565-C2A1-2F43-80FA-21FF79B35249}" srcOrd="0" destOrd="0" presId="urn:microsoft.com/office/officeart/2005/8/layout/process4"/>
    <dgm:cxn modelId="{BBBB4EEF-1A50-4044-8201-37B3CFC44DA1}" type="presParOf" srcId="{39653565-C2A1-2F43-80FA-21FF79B35249}" destId="{7FB48506-1CF4-CA47-B2C4-EB5745513CA3}" srcOrd="0" destOrd="0" presId="urn:microsoft.com/office/officeart/2005/8/layout/process4"/>
    <dgm:cxn modelId="{BFDF2795-676A-EC4D-87BB-35AF926E0D31}" type="presParOf" srcId="{39653565-C2A1-2F43-80FA-21FF79B35249}" destId="{602F6C3A-96D1-AE48-9301-E40FA6A045DB}" srcOrd="1" destOrd="0" presId="urn:microsoft.com/office/officeart/2005/8/layout/process4"/>
    <dgm:cxn modelId="{B1A319B2-1094-AA4C-BE01-7F98BDDB3D1F}" type="presParOf" srcId="{39653565-C2A1-2F43-80FA-21FF79B35249}" destId="{F7CB93E3-54AB-1B4D-A152-6F65AFBDB8A9}" srcOrd="2" destOrd="0" presId="urn:microsoft.com/office/officeart/2005/8/layout/process4"/>
    <dgm:cxn modelId="{99DA860D-4993-FB40-AF79-832C806F446C}" type="presParOf" srcId="{F7CB93E3-54AB-1B4D-A152-6F65AFBDB8A9}" destId="{701C3D8D-54C7-784A-8449-CDADB7C42AA5}" srcOrd="0" destOrd="0" presId="urn:microsoft.com/office/officeart/2005/8/layout/process4"/>
    <dgm:cxn modelId="{5A2587AC-107D-414B-9692-01B855AE472F}" type="presParOf" srcId="{F4F224E7-0177-F046-B23C-3E4FD1ADB48A}" destId="{4286D525-2B4A-9141-BF53-D5289D7D53B1}" srcOrd="1" destOrd="0" presId="urn:microsoft.com/office/officeart/2005/8/layout/process4"/>
    <dgm:cxn modelId="{00789FBA-2522-0640-B0EA-09AF53D90F17}" type="presParOf" srcId="{F4F224E7-0177-F046-B23C-3E4FD1ADB48A}" destId="{159125DB-2294-FA48-BF9E-E29471FEB7A0}" srcOrd="2" destOrd="0" presId="urn:microsoft.com/office/officeart/2005/8/layout/process4"/>
    <dgm:cxn modelId="{824C9524-F4C0-E848-AE4A-75E1F0CFE50F}" type="presParOf" srcId="{159125DB-2294-FA48-BF9E-E29471FEB7A0}" destId="{88684678-DE0E-714B-9EBA-F99DE31774E0}" srcOrd="0" destOrd="0" presId="urn:microsoft.com/office/officeart/2005/8/layout/process4"/>
    <dgm:cxn modelId="{B0929B98-146D-F044-9161-7D9C65B8A794}" type="presParOf" srcId="{159125DB-2294-FA48-BF9E-E29471FEB7A0}" destId="{F9785644-02E8-2F41-B60D-DE79E962CE80}" srcOrd="1" destOrd="0" presId="urn:microsoft.com/office/officeart/2005/8/layout/process4"/>
    <dgm:cxn modelId="{522B0662-E963-7941-892D-A1105248A36B}" type="presParOf" srcId="{159125DB-2294-FA48-BF9E-E29471FEB7A0}" destId="{CCF353CC-1CF1-1D4D-A30E-0B2A94D6823E}" srcOrd="2" destOrd="0" presId="urn:microsoft.com/office/officeart/2005/8/layout/process4"/>
    <dgm:cxn modelId="{65365D6D-3570-E445-9E19-06AA2AAA4825}" type="presParOf" srcId="{CCF353CC-1CF1-1D4D-A30E-0B2A94D6823E}" destId="{56A27CF5-0C1C-5E44-BFD1-19230D618EEE}" srcOrd="0" destOrd="0" presId="urn:microsoft.com/office/officeart/2005/8/layout/process4"/>
    <dgm:cxn modelId="{FD9A7C44-FF2F-1444-B4AD-D8EA907FF317}" type="presParOf" srcId="{F4F224E7-0177-F046-B23C-3E4FD1ADB48A}" destId="{0333DD46-0F7F-A847-B212-1AE44C0829EB}" srcOrd="3" destOrd="0" presId="urn:microsoft.com/office/officeart/2005/8/layout/process4"/>
    <dgm:cxn modelId="{7ABC486B-717D-FD4B-9BC1-B4F9EAC449EA}" type="presParOf" srcId="{F4F224E7-0177-F046-B23C-3E4FD1ADB48A}" destId="{68EE2EFB-E5DD-2740-874B-FA660A25A62C}" srcOrd="4" destOrd="0" presId="urn:microsoft.com/office/officeart/2005/8/layout/process4"/>
    <dgm:cxn modelId="{88B90B5D-E9C3-7F46-9B4B-7D3BF95DE846}" type="presParOf" srcId="{68EE2EFB-E5DD-2740-874B-FA660A25A62C}" destId="{59B616C6-339D-574B-8344-D48357773193}" srcOrd="0" destOrd="0" presId="urn:microsoft.com/office/officeart/2005/8/layout/process4"/>
    <dgm:cxn modelId="{D40C25AA-6C73-A449-8530-1ECF87C67D23}" type="presParOf" srcId="{68EE2EFB-E5DD-2740-874B-FA660A25A62C}" destId="{3D75D1DC-7C53-9147-AD04-59BCF02843A2}" srcOrd="1" destOrd="0" presId="urn:microsoft.com/office/officeart/2005/8/layout/process4"/>
    <dgm:cxn modelId="{86FD63FB-5F3B-F141-816E-DA6D8103070E}" type="presParOf" srcId="{68EE2EFB-E5DD-2740-874B-FA660A25A62C}" destId="{6F81D20F-D08E-E64B-9F40-0D6FC4948ACD}" srcOrd="2" destOrd="0" presId="urn:microsoft.com/office/officeart/2005/8/layout/process4"/>
    <dgm:cxn modelId="{A7D7DF3D-75F5-E047-A5DD-83DC2E9F5AAF}" type="presParOf" srcId="{6F81D20F-D08E-E64B-9F40-0D6FC4948ACD}" destId="{C66BF901-F478-F843-BCB4-8845DFA67469}" srcOrd="0" destOrd="0" presId="urn:microsoft.com/office/officeart/2005/8/layout/process4"/>
    <dgm:cxn modelId="{341735BF-DB50-8742-85B1-400443C65151}" type="presParOf" srcId="{6F81D20F-D08E-E64B-9F40-0D6FC4948ACD}" destId="{D2C0E12A-6B3E-684B-9438-96203A7A438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BF82C8-366E-9240-A14F-78FE081D0A2D}" type="doc">
      <dgm:prSet loTypeId="urn:microsoft.com/office/officeart/2005/8/layout/cycle4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7CC12E-48F1-0A48-9DD1-5CEC4A69394C}">
      <dgm:prSet phldrT="[Text]"/>
      <dgm:spPr/>
      <dgm:t>
        <a:bodyPr/>
        <a:lstStyle/>
        <a:p>
          <a:r>
            <a:rPr lang="en-US" dirty="0" smtClean="0">
              <a:latin typeface="Open Sans Bold"/>
              <a:ea typeface="Open Sans Light"/>
              <a:cs typeface="Open Sans Bold"/>
            </a:rPr>
            <a:t>Security</a:t>
          </a:r>
          <a:endParaRPr lang="en-US" dirty="0"/>
        </a:p>
      </dgm:t>
    </dgm:pt>
    <dgm:pt modelId="{21206FF0-54BF-A845-B39F-D3D224604271}" type="parTrans" cxnId="{27F02D2D-7525-C243-AD14-D8A46F66769D}">
      <dgm:prSet/>
      <dgm:spPr/>
      <dgm:t>
        <a:bodyPr/>
        <a:lstStyle/>
        <a:p>
          <a:endParaRPr lang="en-US"/>
        </a:p>
      </dgm:t>
    </dgm:pt>
    <dgm:pt modelId="{531F1307-FBC9-2740-A558-B189A22D73AA}" type="sibTrans" cxnId="{27F02D2D-7525-C243-AD14-D8A46F66769D}">
      <dgm:prSet/>
      <dgm:spPr/>
      <dgm:t>
        <a:bodyPr/>
        <a:lstStyle/>
        <a:p>
          <a:endParaRPr lang="en-US"/>
        </a:p>
      </dgm:t>
    </dgm:pt>
    <dgm:pt modelId="{01D66839-FDAA-6041-B981-D596C1D59A2A}">
      <dgm:prSet phldrT="[Text]"/>
      <dgm:spPr/>
      <dgm:t>
        <a:bodyPr/>
        <a:lstStyle/>
        <a:p>
          <a:r>
            <a:rPr lang="en-US" dirty="0" smtClean="0">
              <a:latin typeface="Open Sans Bold"/>
              <a:ea typeface="Open Sans Light"/>
              <a:cs typeface="Open Sans Bold"/>
            </a:rPr>
            <a:t>Customized Profile</a:t>
          </a:r>
          <a:endParaRPr lang="en-US" dirty="0"/>
        </a:p>
      </dgm:t>
    </dgm:pt>
    <dgm:pt modelId="{6E8E8FD6-EA5B-EA4D-AFDC-89BD6F47C952}" type="parTrans" cxnId="{8E56581C-FBEA-9744-B54B-0E519F008AEE}">
      <dgm:prSet/>
      <dgm:spPr/>
      <dgm:t>
        <a:bodyPr/>
        <a:lstStyle/>
        <a:p>
          <a:endParaRPr lang="en-US"/>
        </a:p>
      </dgm:t>
    </dgm:pt>
    <dgm:pt modelId="{84F87723-6B0E-4542-ADE3-D10355EDA21F}" type="sibTrans" cxnId="{8E56581C-FBEA-9744-B54B-0E519F008AEE}">
      <dgm:prSet/>
      <dgm:spPr/>
      <dgm:t>
        <a:bodyPr/>
        <a:lstStyle/>
        <a:p>
          <a:endParaRPr lang="en-US"/>
        </a:p>
      </dgm:t>
    </dgm:pt>
    <dgm:pt modelId="{FE12FE92-E785-794C-B5CA-3ACBDDBCC6FD}">
      <dgm:prSet phldrT="[Text]"/>
      <dgm:spPr/>
      <dgm:t>
        <a:bodyPr/>
        <a:lstStyle/>
        <a:p>
          <a:r>
            <a:rPr lang="en-US" dirty="0" smtClean="0">
              <a:latin typeface="Open Sans Bold"/>
              <a:ea typeface="Open Sans Light"/>
              <a:cs typeface="Open Sans Bold"/>
            </a:rPr>
            <a:t>User Experience</a:t>
          </a:r>
          <a:endParaRPr lang="en-US" dirty="0"/>
        </a:p>
      </dgm:t>
    </dgm:pt>
    <dgm:pt modelId="{8F69CAA3-60C1-984F-A86D-F885D1280FF0}" type="parTrans" cxnId="{EB4242BA-3303-D04B-BCEE-CF39A84CF06D}">
      <dgm:prSet/>
      <dgm:spPr/>
      <dgm:t>
        <a:bodyPr/>
        <a:lstStyle/>
        <a:p>
          <a:endParaRPr lang="en-US"/>
        </a:p>
      </dgm:t>
    </dgm:pt>
    <dgm:pt modelId="{CDD928D5-536F-8C4B-883A-73C4C3490E7C}" type="sibTrans" cxnId="{EB4242BA-3303-D04B-BCEE-CF39A84CF06D}">
      <dgm:prSet/>
      <dgm:spPr/>
      <dgm:t>
        <a:bodyPr/>
        <a:lstStyle/>
        <a:p>
          <a:endParaRPr lang="en-US"/>
        </a:p>
      </dgm:t>
    </dgm:pt>
    <dgm:pt modelId="{BBBAAD8D-FFE8-9E44-B241-FA641CB4B4FF}">
      <dgm:prSet/>
      <dgm:spPr/>
      <dgm:t>
        <a:bodyPr/>
        <a:lstStyle/>
        <a:p>
          <a:r>
            <a:rPr lang="en-US" dirty="0" smtClean="0">
              <a:ea typeface="Open Sans Light"/>
              <a:cs typeface="Open Sans Light"/>
            </a:rPr>
            <a:t>Integrate </a:t>
          </a:r>
          <a:r>
            <a:rPr lang="en-US" dirty="0" smtClean="0">
              <a:ea typeface="Open Sans Light"/>
              <a:cs typeface="Open Sans Light"/>
            </a:rPr>
            <a:t>with Active Directory Service</a:t>
          </a:r>
        </a:p>
      </dgm:t>
    </dgm:pt>
    <dgm:pt modelId="{63E0EB43-95CF-8045-9D99-79CE5BFC5E93}" type="parTrans" cxnId="{02E0F889-3A73-884D-97F9-62DBFF441CE7}">
      <dgm:prSet/>
      <dgm:spPr/>
      <dgm:t>
        <a:bodyPr/>
        <a:lstStyle/>
        <a:p>
          <a:endParaRPr lang="en-US"/>
        </a:p>
      </dgm:t>
    </dgm:pt>
    <dgm:pt modelId="{1356C769-3911-5845-8322-EB9E7C482DEF}" type="sibTrans" cxnId="{02E0F889-3A73-884D-97F9-62DBFF441CE7}">
      <dgm:prSet/>
      <dgm:spPr/>
      <dgm:t>
        <a:bodyPr/>
        <a:lstStyle/>
        <a:p>
          <a:endParaRPr lang="en-US"/>
        </a:p>
      </dgm:t>
    </dgm:pt>
    <dgm:pt modelId="{ECF1585D-487B-804A-A0F6-74CE19C4CF2A}">
      <dgm:prSet/>
      <dgm:spPr/>
      <dgm:t>
        <a:bodyPr/>
        <a:lstStyle/>
        <a:p>
          <a:r>
            <a:rPr lang="en-US" dirty="0" smtClean="0">
              <a:ea typeface="Open Sans Light"/>
              <a:cs typeface="Open Sans Light"/>
            </a:rPr>
            <a:t>YARN queue</a:t>
          </a:r>
          <a:endParaRPr lang="en-US" dirty="0"/>
        </a:p>
      </dgm:t>
    </dgm:pt>
    <dgm:pt modelId="{8FD83CAA-DC53-2243-8E69-84777EF23E4A}" type="parTrans" cxnId="{DFF21085-B49B-9B45-BE5A-A581F8C34B56}">
      <dgm:prSet/>
      <dgm:spPr/>
      <dgm:t>
        <a:bodyPr/>
        <a:lstStyle/>
        <a:p>
          <a:endParaRPr lang="en-US"/>
        </a:p>
      </dgm:t>
    </dgm:pt>
    <dgm:pt modelId="{3028C717-9EF9-754F-A919-3DBC0E543CC9}" type="sibTrans" cxnId="{DFF21085-B49B-9B45-BE5A-A581F8C34B56}">
      <dgm:prSet/>
      <dgm:spPr/>
      <dgm:t>
        <a:bodyPr/>
        <a:lstStyle/>
        <a:p>
          <a:endParaRPr lang="en-US"/>
        </a:p>
      </dgm:t>
    </dgm:pt>
    <dgm:pt modelId="{30745246-B568-624C-A3AC-D1E0ADFFE396}">
      <dgm:prSet/>
      <dgm:spPr/>
      <dgm:t>
        <a:bodyPr/>
        <a:lstStyle/>
        <a:p>
          <a:r>
            <a:rPr lang="en-US" dirty="0" smtClean="0">
              <a:ea typeface="Open Sans Light"/>
              <a:cs typeface="Open Sans Light"/>
            </a:rPr>
            <a:t>Easy to use Web UI</a:t>
          </a:r>
          <a:endParaRPr lang="en-US" dirty="0">
            <a:ea typeface="Open Sans Light"/>
            <a:cs typeface="Open Sans Light"/>
          </a:endParaRPr>
        </a:p>
      </dgm:t>
    </dgm:pt>
    <dgm:pt modelId="{363CB4CB-A723-354C-89C6-188D1C75A313}" type="parTrans" cxnId="{E41596D4-8FF3-174C-8DF9-F8365F168655}">
      <dgm:prSet/>
      <dgm:spPr/>
      <dgm:t>
        <a:bodyPr/>
        <a:lstStyle/>
        <a:p>
          <a:endParaRPr lang="en-US"/>
        </a:p>
      </dgm:t>
    </dgm:pt>
    <dgm:pt modelId="{B65F574B-B99B-3D44-AF55-3CFCDBD83C63}" type="sibTrans" cxnId="{E41596D4-8FF3-174C-8DF9-F8365F168655}">
      <dgm:prSet/>
      <dgm:spPr/>
      <dgm:t>
        <a:bodyPr/>
        <a:lstStyle/>
        <a:p>
          <a:endParaRPr lang="en-US"/>
        </a:p>
      </dgm:t>
    </dgm:pt>
    <dgm:pt modelId="{AF607820-1833-C444-836A-ACFAF038BC27}">
      <dgm:prSet phldrT="[Text]"/>
      <dgm:spPr/>
      <dgm:t>
        <a:bodyPr/>
        <a:lstStyle/>
        <a:p>
          <a:r>
            <a:rPr lang="en-US" dirty="0" smtClean="0">
              <a:ea typeface="Open Sans Light"/>
              <a:cs typeface="Open Sans Light"/>
            </a:rPr>
            <a:t>Secure impersonation in Hadoop</a:t>
          </a:r>
          <a:endParaRPr lang="en-US" dirty="0">
            <a:ea typeface="Open Sans Light"/>
            <a:cs typeface="Open Sans Light"/>
          </a:endParaRPr>
        </a:p>
      </dgm:t>
    </dgm:pt>
    <dgm:pt modelId="{4270902D-EA79-FD47-A588-521D4DD0673D}" type="parTrans" cxnId="{59763FFF-B097-B44D-B8EC-4939358F2F99}">
      <dgm:prSet/>
      <dgm:spPr/>
      <dgm:t>
        <a:bodyPr/>
        <a:lstStyle/>
        <a:p>
          <a:endParaRPr lang="en-US"/>
        </a:p>
      </dgm:t>
    </dgm:pt>
    <dgm:pt modelId="{8552A48F-B2BA-784F-B2F6-55AE6761BB44}" type="sibTrans" cxnId="{59763FFF-B097-B44D-B8EC-4939358F2F99}">
      <dgm:prSet/>
      <dgm:spPr/>
      <dgm:t>
        <a:bodyPr/>
        <a:lstStyle/>
        <a:p>
          <a:endParaRPr lang="en-US"/>
        </a:p>
      </dgm:t>
    </dgm:pt>
    <dgm:pt modelId="{73E9EDE1-4233-F54B-950D-F6AE0B282826}">
      <dgm:prSet phldrT="[Text]"/>
      <dgm:spPr/>
      <dgm:t>
        <a:bodyPr/>
        <a:lstStyle/>
        <a:p>
          <a:r>
            <a:rPr lang="en-US" smtClean="0">
              <a:latin typeface="Open Sans Bold"/>
              <a:ea typeface="Open Sans Light"/>
              <a:cs typeface="Open Sans Bold"/>
            </a:rPr>
            <a:t>User </a:t>
          </a:r>
          <a:r>
            <a:rPr lang="en-US" dirty="0" smtClean="0">
              <a:latin typeface="Open Sans Bold"/>
              <a:ea typeface="Open Sans Light"/>
              <a:cs typeface="Open Sans Bold"/>
            </a:rPr>
            <a:t>Identities</a:t>
          </a:r>
          <a:endParaRPr lang="en-US"/>
        </a:p>
      </dgm:t>
    </dgm:pt>
    <dgm:pt modelId="{8AA0D35E-D651-A64A-9502-92B7DF292976}" type="parTrans" cxnId="{A9AEC30A-50B2-124A-8528-AF299F7A7EB1}">
      <dgm:prSet/>
      <dgm:spPr/>
      <dgm:t>
        <a:bodyPr/>
        <a:lstStyle/>
        <a:p>
          <a:endParaRPr lang="en-US"/>
        </a:p>
      </dgm:t>
    </dgm:pt>
    <dgm:pt modelId="{DB0382FB-F298-5F43-89C5-A9E8F375A6B2}" type="sibTrans" cxnId="{A9AEC30A-50B2-124A-8528-AF299F7A7EB1}">
      <dgm:prSet/>
      <dgm:spPr/>
      <dgm:t>
        <a:bodyPr/>
        <a:lstStyle/>
        <a:p>
          <a:endParaRPr lang="en-US"/>
        </a:p>
      </dgm:t>
    </dgm:pt>
    <dgm:pt modelId="{B6F64A90-5B93-9F4D-972C-414487002582}">
      <dgm:prSet/>
      <dgm:spPr/>
      <dgm:t>
        <a:bodyPr/>
        <a:lstStyle/>
        <a:p>
          <a:r>
            <a:rPr lang="en-US" dirty="0" smtClean="0">
              <a:ea typeface="Open Sans Light"/>
              <a:cs typeface="Open Sans Light"/>
            </a:rPr>
            <a:t>Don’t need UI if you don’t want to</a:t>
          </a:r>
          <a:endParaRPr lang="en-US" dirty="0">
            <a:ea typeface="Open Sans Light"/>
            <a:cs typeface="Open Sans Light"/>
          </a:endParaRPr>
        </a:p>
      </dgm:t>
    </dgm:pt>
    <dgm:pt modelId="{603CBB9A-562F-2045-B946-A85223D19335}" type="parTrans" cxnId="{A69269FB-4366-E042-B570-19D6025535FF}">
      <dgm:prSet/>
      <dgm:spPr/>
      <dgm:t>
        <a:bodyPr/>
        <a:lstStyle/>
        <a:p>
          <a:endParaRPr lang="en-US"/>
        </a:p>
      </dgm:t>
    </dgm:pt>
    <dgm:pt modelId="{3F1664B2-7607-0E4C-AB9A-3F41099FAA60}" type="sibTrans" cxnId="{A69269FB-4366-E042-B570-19D6025535FF}">
      <dgm:prSet/>
      <dgm:spPr/>
      <dgm:t>
        <a:bodyPr/>
        <a:lstStyle/>
        <a:p>
          <a:endParaRPr lang="en-US"/>
        </a:p>
      </dgm:t>
    </dgm:pt>
    <dgm:pt modelId="{F928B549-7657-8842-8B6E-FCF2F6E68D13}">
      <dgm:prSet/>
      <dgm:spPr/>
      <dgm:t>
        <a:bodyPr/>
        <a:lstStyle/>
        <a:p>
          <a:r>
            <a:rPr lang="en-US" dirty="0" smtClean="0"/>
            <a:t>Resource limitations</a:t>
          </a:r>
          <a:endParaRPr lang="en-US" dirty="0"/>
        </a:p>
      </dgm:t>
    </dgm:pt>
    <dgm:pt modelId="{5DC907F9-F5F9-3042-8FCE-D365FE9A50AE}" type="parTrans" cxnId="{538AA6DB-2A13-9C45-A68A-02074DC1E859}">
      <dgm:prSet/>
      <dgm:spPr/>
      <dgm:t>
        <a:bodyPr/>
        <a:lstStyle/>
        <a:p>
          <a:endParaRPr lang="en-US"/>
        </a:p>
      </dgm:t>
    </dgm:pt>
    <dgm:pt modelId="{05AD2FF7-505F-9145-9152-50F4C8D9F8A7}" type="sibTrans" cxnId="{538AA6DB-2A13-9C45-A68A-02074DC1E859}">
      <dgm:prSet/>
      <dgm:spPr/>
      <dgm:t>
        <a:bodyPr/>
        <a:lstStyle/>
        <a:p>
          <a:endParaRPr lang="en-US"/>
        </a:p>
      </dgm:t>
    </dgm:pt>
    <dgm:pt modelId="{AC9862DC-27AD-6E4B-82F9-BEC1E2F3A4E9}" type="pres">
      <dgm:prSet presAssocID="{55BF82C8-366E-9240-A14F-78FE081D0A2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55CFCC-CDAA-D049-83B9-71422D0147C2}" type="pres">
      <dgm:prSet presAssocID="{55BF82C8-366E-9240-A14F-78FE081D0A2D}" presName="children" presStyleCnt="0"/>
      <dgm:spPr/>
    </dgm:pt>
    <dgm:pt modelId="{B0E622C9-9016-2F4F-81DA-BE91611CBAF9}" type="pres">
      <dgm:prSet presAssocID="{55BF82C8-366E-9240-A14F-78FE081D0A2D}" presName="child1group" presStyleCnt="0"/>
      <dgm:spPr/>
    </dgm:pt>
    <dgm:pt modelId="{64B5B43B-F25F-2C46-B760-68EE29E39C8A}" type="pres">
      <dgm:prSet presAssocID="{55BF82C8-366E-9240-A14F-78FE081D0A2D}" presName="child1" presStyleLbl="bgAcc1" presStyleIdx="0" presStyleCnt="4"/>
      <dgm:spPr/>
      <dgm:t>
        <a:bodyPr/>
        <a:lstStyle/>
        <a:p>
          <a:endParaRPr lang="en-US"/>
        </a:p>
      </dgm:t>
    </dgm:pt>
    <dgm:pt modelId="{779AF326-B4B5-834C-B4F3-5F7AD8916CE0}" type="pres">
      <dgm:prSet presAssocID="{55BF82C8-366E-9240-A14F-78FE081D0A2D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9DF3C-3632-CE4E-AB44-82DE62D44211}" type="pres">
      <dgm:prSet presAssocID="{55BF82C8-366E-9240-A14F-78FE081D0A2D}" presName="child2group" presStyleCnt="0"/>
      <dgm:spPr/>
    </dgm:pt>
    <dgm:pt modelId="{3CDBC0CE-EE8D-804E-9850-2422ED53B980}" type="pres">
      <dgm:prSet presAssocID="{55BF82C8-366E-9240-A14F-78FE081D0A2D}" presName="child2" presStyleLbl="bgAcc1" presStyleIdx="1" presStyleCnt="4"/>
      <dgm:spPr/>
      <dgm:t>
        <a:bodyPr/>
        <a:lstStyle/>
        <a:p>
          <a:endParaRPr lang="en-US"/>
        </a:p>
      </dgm:t>
    </dgm:pt>
    <dgm:pt modelId="{6BFD7C4D-7C4F-1948-A850-67989858F9C8}" type="pres">
      <dgm:prSet presAssocID="{55BF82C8-366E-9240-A14F-78FE081D0A2D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21F2E-E8E9-FA49-94A7-1D1708B01EBC}" type="pres">
      <dgm:prSet presAssocID="{55BF82C8-366E-9240-A14F-78FE081D0A2D}" presName="child3group" presStyleCnt="0"/>
      <dgm:spPr/>
    </dgm:pt>
    <dgm:pt modelId="{87B27718-2B96-3F4B-BB1C-ADB168F8CBEB}" type="pres">
      <dgm:prSet presAssocID="{55BF82C8-366E-9240-A14F-78FE081D0A2D}" presName="child3" presStyleLbl="bgAcc1" presStyleIdx="2" presStyleCnt="4" custLinFactNeighborX="5436" custLinFactNeighborY="1049"/>
      <dgm:spPr/>
      <dgm:t>
        <a:bodyPr/>
        <a:lstStyle/>
        <a:p>
          <a:endParaRPr lang="en-US"/>
        </a:p>
      </dgm:t>
    </dgm:pt>
    <dgm:pt modelId="{F81AFBEB-4EB7-5F43-8F4D-8E12A64A37FD}" type="pres">
      <dgm:prSet presAssocID="{55BF82C8-366E-9240-A14F-78FE081D0A2D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78C95-82ED-454D-A141-E78704E9AE9B}" type="pres">
      <dgm:prSet presAssocID="{55BF82C8-366E-9240-A14F-78FE081D0A2D}" presName="child4group" presStyleCnt="0"/>
      <dgm:spPr/>
    </dgm:pt>
    <dgm:pt modelId="{4A655F94-0872-FF49-8043-96687978F5A9}" type="pres">
      <dgm:prSet presAssocID="{55BF82C8-366E-9240-A14F-78FE081D0A2D}" presName="child4" presStyleLbl="bgAcc1" presStyleIdx="3" presStyleCnt="4"/>
      <dgm:spPr/>
      <dgm:t>
        <a:bodyPr/>
        <a:lstStyle/>
        <a:p>
          <a:endParaRPr lang="en-US"/>
        </a:p>
      </dgm:t>
    </dgm:pt>
    <dgm:pt modelId="{CA36516D-030F-4647-9CFB-D07965617F63}" type="pres">
      <dgm:prSet presAssocID="{55BF82C8-366E-9240-A14F-78FE081D0A2D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38F21-0BD6-3943-9633-D095EC22469B}" type="pres">
      <dgm:prSet presAssocID="{55BF82C8-366E-9240-A14F-78FE081D0A2D}" presName="childPlaceholder" presStyleCnt="0"/>
      <dgm:spPr/>
    </dgm:pt>
    <dgm:pt modelId="{62439376-6740-804F-8344-3E68DC85C3CC}" type="pres">
      <dgm:prSet presAssocID="{55BF82C8-366E-9240-A14F-78FE081D0A2D}" presName="circle" presStyleCnt="0"/>
      <dgm:spPr/>
    </dgm:pt>
    <dgm:pt modelId="{967761A6-78A5-7448-8D79-D51D3DD8DD69}" type="pres">
      <dgm:prSet presAssocID="{55BF82C8-366E-9240-A14F-78FE081D0A2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B70D4C-55BF-AC47-BDB0-5D753EF6B006}" type="pres">
      <dgm:prSet presAssocID="{55BF82C8-366E-9240-A14F-78FE081D0A2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67870-6AD9-C14B-B985-3EAF9CB710B5}" type="pres">
      <dgm:prSet presAssocID="{55BF82C8-366E-9240-A14F-78FE081D0A2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9D35-F1C5-6041-90B8-AE9D29AD9095}" type="pres">
      <dgm:prSet presAssocID="{55BF82C8-366E-9240-A14F-78FE081D0A2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E69E15-EB7B-DA4A-8C5D-7374391E0FBE}" type="pres">
      <dgm:prSet presAssocID="{55BF82C8-366E-9240-A14F-78FE081D0A2D}" presName="quadrantPlaceholder" presStyleCnt="0"/>
      <dgm:spPr/>
    </dgm:pt>
    <dgm:pt modelId="{4E003A01-4B13-2346-83F4-8C58702C2CEC}" type="pres">
      <dgm:prSet presAssocID="{55BF82C8-366E-9240-A14F-78FE081D0A2D}" presName="center1" presStyleLbl="fgShp" presStyleIdx="0" presStyleCnt="2"/>
      <dgm:spPr/>
    </dgm:pt>
    <dgm:pt modelId="{531939B5-B91D-D14F-ABF7-2B1667EA4FBF}" type="pres">
      <dgm:prSet presAssocID="{55BF82C8-366E-9240-A14F-78FE081D0A2D}" presName="center2" presStyleLbl="fgShp" presStyleIdx="1" presStyleCnt="2"/>
      <dgm:spPr/>
    </dgm:pt>
  </dgm:ptLst>
  <dgm:cxnLst>
    <dgm:cxn modelId="{BCBFFB64-0B44-CA4B-BCE2-8C69D4F2065F}" type="presOf" srcId="{ECF1585D-487B-804A-A0F6-74CE19C4CF2A}" destId="{87B27718-2B96-3F4B-BB1C-ADB168F8CBEB}" srcOrd="0" destOrd="0" presId="urn:microsoft.com/office/officeart/2005/8/layout/cycle4"/>
    <dgm:cxn modelId="{02E0F889-3A73-884D-97F9-62DBFF441CE7}" srcId="{73E9EDE1-4233-F54B-950D-F6AE0B282826}" destId="{BBBAAD8D-FFE8-9E44-B241-FA641CB4B4FF}" srcOrd="0" destOrd="0" parTransId="{63E0EB43-95CF-8045-9D99-79CE5BFC5E93}" sibTransId="{1356C769-3911-5845-8322-EB9E7C482DEF}"/>
    <dgm:cxn modelId="{538AA6DB-2A13-9C45-A68A-02074DC1E859}" srcId="{01D66839-FDAA-6041-B981-D596C1D59A2A}" destId="{F928B549-7657-8842-8B6E-FCF2F6E68D13}" srcOrd="1" destOrd="0" parTransId="{5DC907F9-F5F9-3042-8FCE-D365FE9A50AE}" sibTransId="{05AD2FF7-505F-9145-9152-50F4C8D9F8A7}"/>
    <dgm:cxn modelId="{8E56581C-FBEA-9744-B54B-0E519F008AEE}" srcId="{55BF82C8-366E-9240-A14F-78FE081D0A2D}" destId="{01D66839-FDAA-6041-B981-D596C1D59A2A}" srcOrd="2" destOrd="0" parTransId="{6E8E8FD6-EA5B-EA4D-AFDC-89BD6F47C952}" sibTransId="{84F87723-6B0E-4542-ADE3-D10355EDA21F}"/>
    <dgm:cxn modelId="{6B62E4C1-0A59-4F46-85D6-7BE4BF2618FF}" type="presOf" srcId="{AF607820-1833-C444-836A-ACFAF038BC27}" destId="{779AF326-B4B5-834C-B4F3-5F7AD8916CE0}" srcOrd="1" destOrd="0" presId="urn:microsoft.com/office/officeart/2005/8/layout/cycle4"/>
    <dgm:cxn modelId="{EB4242BA-3303-D04B-BCEE-CF39A84CF06D}" srcId="{55BF82C8-366E-9240-A14F-78FE081D0A2D}" destId="{FE12FE92-E785-794C-B5CA-3ACBDDBCC6FD}" srcOrd="3" destOrd="0" parTransId="{8F69CAA3-60C1-984F-A86D-F885D1280FF0}" sibTransId="{CDD928D5-536F-8C4B-883A-73C4C3490E7C}"/>
    <dgm:cxn modelId="{40F0BB33-F597-9442-87D9-423130C7E7EC}" type="presOf" srcId="{55BF82C8-366E-9240-A14F-78FE081D0A2D}" destId="{AC9862DC-27AD-6E4B-82F9-BEC1E2F3A4E9}" srcOrd="0" destOrd="0" presId="urn:microsoft.com/office/officeart/2005/8/layout/cycle4"/>
    <dgm:cxn modelId="{59763FFF-B097-B44D-B8EC-4939358F2F99}" srcId="{FE7CC12E-48F1-0A48-9DD1-5CEC4A69394C}" destId="{AF607820-1833-C444-836A-ACFAF038BC27}" srcOrd="0" destOrd="0" parTransId="{4270902D-EA79-FD47-A588-521D4DD0673D}" sibTransId="{8552A48F-B2BA-784F-B2F6-55AE6761BB44}"/>
    <dgm:cxn modelId="{BFECFA49-E451-E24A-8172-3E005FE905F1}" type="presOf" srcId="{F928B549-7657-8842-8B6E-FCF2F6E68D13}" destId="{87B27718-2B96-3F4B-BB1C-ADB168F8CBEB}" srcOrd="0" destOrd="1" presId="urn:microsoft.com/office/officeart/2005/8/layout/cycle4"/>
    <dgm:cxn modelId="{0995C25E-FCC6-1F40-AC09-F1B9A9D871B4}" type="presOf" srcId="{FE12FE92-E785-794C-B5CA-3ACBDDBCC6FD}" destId="{1C659D35-F1C5-6041-90B8-AE9D29AD9095}" srcOrd="0" destOrd="0" presId="urn:microsoft.com/office/officeart/2005/8/layout/cycle4"/>
    <dgm:cxn modelId="{925487D1-C33B-8140-A2B7-1367FFCFB3C9}" type="presOf" srcId="{01D66839-FDAA-6041-B981-D596C1D59A2A}" destId="{D6067870-6AD9-C14B-B985-3EAF9CB710B5}" srcOrd="0" destOrd="0" presId="urn:microsoft.com/office/officeart/2005/8/layout/cycle4"/>
    <dgm:cxn modelId="{074C719B-EDE7-F94E-AC12-572BFA493F5B}" type="presOf" srcId="{FE7CC12E-48F1-0A48-9DD1-5CEC4A69394C}" destId="{967761A6-78A5-7448-8D79-D51D3DD8DD69}" srcOrd="0" destOrd="0" presId="urn:microsoft.com/office/officeart/2005/8/layout/cycle4"/>
    <dgm:cxn modelId="{CAF877D6-F52C-014B-9C27-C8031E067323}" type="presOf" srcId="{30745246-B568-624C-A3AC-D1E0ADFFE396}" destId="{4A655F94-0872-FF49-8043-96687978F5A9}" srcOrd="0" destOrd="0" presId="urn:microsoft.com/office/officeart/2005/8/layout/cycle4"/>
    <dgm:cxn modelId="{3B26AE66-40FE-B346-AC11-B3D71CED3E5C}" type="presOf" srcId="{B6F64A90-5B93-9F4D-972C-414487002582}" destId="{4A655F94-0872-FF49-8043-96687978F5A9}" srcOrd="0" destOrd="1" presId="urn:microsoft.com/office/officeart/2005/8/layout/cycle4"/>
    <dgm:cxn modelId="{A9AEC30A-50B2-124A-8528-AF299F7A7EB1}" srcId="{55BF82C8-366E-9240-A14F-78FE081D0A2D}" destId="{73E9EDE1-4233-F54B-950D-F6AE0B282826}" srcOrd="1" destOrd="0" parTransId="{8AA0D35E-D651-A64A-9502-92B7DF292976}" sibTransId="{DB0382FB-F298-5F43-89C5-A9E8F375A6B2}"/>
    <dgm:cxn modelId="{10B1A12A-BBAD-5445-8C20-2B7A35948FAB}" type="presOf" srcId="{F928B549-7657-8842-8B6E-FCF2F6E68D13}" destId="{F81AFBEB-4EB7-5F43-8F4D-8E12A64A37FD}" srcOrd="1" destOrd="1" presId="urn:microsoft.com/office/officeart/2005/8/layout/cycle4"/>
    <dgm:cxn modelId="{34A156A4-F725-374F-99EB-03CFDB09F315}" type="presOf" srcId="{30745246-B568-624C-A3AC-D1E0ADFFE396}" destId="{CA36516D-030F-4647-9CFB-D07965617F63}" srcOrd="1" destOrd="0" presId="urn:microsoft.com/office/officeart/2005/8/layout/cycle4"/>
    <dgm:cxn modelId="{B5C4DE9B-D1EC-4D4C-8FCB-FEA6C2D244C2}" type="presOf" srcId="{73E9EDE1-4233-F54B-950D-F6AE0B282826}" destId="{F1B70D4C-55BF-AC47-BDB0-5D753EF6B006}" srcOrd="0" destOrd="0" presId="urn:microsoft.com/office/officeart/2005/8/layout/cycle4"/>
    <dgm:cxn modelId="{2E82E169-6897-054F-A034-18D1CE47C6AD}" type="presOf" srcId="{B6F64A90-5B93-9F4D-972C-414487002582}" destId="{CA36516D-030F-4647-9CFB-D07965617F63}" srcOrd="1" destOrd="1" presId="urn:microsoft.com/office/officeart/2005/8/layout/cycle4"/>
    <dgm:cxn modelId="{654019B0-20A2-4642-A067-583FF8515DC3}" type="presOf" srcId="{BBBAAD8D-FFE8-9E44-B241-FA641CB4B4FF}" destId="{3CDBC0CE-EE8D-804E-9850-2422ED53B980}" srcOrd="0" destOrd="0" presId="urn:microsoft.com/office/officeart/2005/8/layout/cycle4"/>
    <dgm:cxn modelId="{27F02D2D-7525-C243-AD14-D8A46F66769D}" srcId="{55BF82C8-366E-9240-A14F-78FE081D0A2D}" destId="{FE7CC12E-48F1-0A48-9DD1-5CEC4A69394C}" srcOrd="0" destOrd="0" parTransId="{21206FF0-54BF-A845-B39F-D3D224604271}" sibTransId="{531F1307-FBC9-2740-A558-B189A22D73AA}"/>
    <dgm:cxn modelId="{A69269FB-4366-E042-B570-19D6025535FF}" srcId="{FE12FE92-E785-794C-B5CA-3ACBDDBCC6FD}" destId="{B6F64A90-5B93-9F4D-972C-414487002582}" srcOrd="1" destOrd="0" parTransId="{603CBB9A-562F-2045-B946-A85223D19335}" sibTransId="{3F1664B2-7607-0E4C-AB9A-3F41099FAA60}"/>
    <dgm:cxn modelId="{2F037D30-BB9A-B346-AC63-1A7822264629}" type="presOf" srcId="{AF607820-1833-C444-836A-ACFAF038BC27}" destId="{64B5B43B-F25F-2C46-B760-68EE29E39C8A}" srcOrd="0" destOrd="0" presId="urn:microsoft.com/office/officeart/2005/8/layout/cycle4"/>
    <dgm:cxn modelId="{B8311085-0DED-8E48-AADC-FCA05561ED4D}" type="presOf" srcId="{ECF1585D-487B-804A-A0F6-74CE19C4CF2A}" destId="{F81AFBEB-4EB7-5F43-8F4D-8E12A64A37FD}" srcOrd="1" destOrd="0" presId="urn:microsoft.com/office/officeart/2005/8/layout/cycle4"/>
    <dgm:cxn modelId="{55E69FB2-76DC-D645-A265-C3B6203FFF0F}" type="presOf" srcId="{BBBAAD8D-FFE8-9E44-B241-FA641CB4B4FF}" destId="{6BFD7C4D-7C4F-1948-A850-67989858F9C8}" srcOrd="1" destOrd="0" presId="urn:microsoft.com/office/officeart/2005/8/layout/cycle4"/>
    <dgm:cxn modelId="{DFF21085-B49B-9B45-BE5A-A581F8C34B56}" srcId="{01D66839-FDAA-6041-B981-D596C1D59A2A}" destId="{ECF1585D-487B-804A-A0F6-74CE19C4CF2A}" srcOrd="0" destOrd="0" parTransId="{8FD83CAA-DC53-2243-8E69-84777EF23E4A}" sibTransId="{3028C717-9EF9-754F-A919-3DBC0E543CC9}"/>
    <dgm:cxn modelId="{E41596D4-8FF3-174C-8DF9-F8365F168655}" srcId="{FE12FE92-E785-794C-B5CA-3ACBDDBCC6FD}" destId="{30745246-B568-624C-A3AC-D1E0ADFFE396}" srcOrd="0" destOrd="0" parTransId="{363CB4CB-A723-354C-89C6-188D1C75A313}" sibTransId="{B65F574B-B99B-3D44-AF55-3CFCDBD83C63}"/>
    <dgm:cxn modelId="{132C9F76-09AA-D74D-B1FB-EF0DB9BD094E}" type="presParOf" srcId="{AC9862DC-27AD-6E4B-82F9-BEC1E2F3A4E9}" destId="{7C55CFCC-CDAA-D049-83B9-71422D0147C2}" srcOrd="0" destOrd="0" presId="urn:microsoft.com/office/officeart/2005/8/layout/cycle4"/>
    <dgm:cxn modelId="{910527E7-699B-B240-B4CC-8D706FCF9E0D}" type="presParOf" srcId="{7C55CFCC-CDAA-D049-83B9-71422D0147C2}" destId="{B0E622C9-9016-2F4F-81DA-BE91611CBAF9}" srcOrd="0" destOrd="0" presId="urn:microsoft.com/office/officeart/2005/8/layout/cycle4"/>
    <dgm:cxn modelId="{CA0E5586-DFA0-8241-9528-6803BC017C0A}" type="presParOf" srcId="{B0E622C9-9016-2F4F-81DA-BE91611CBAF9}" destId="{64B5B43B-F25F-2C46-B760-68EE29E39C8A}" srcOrd="0" destOrd="0" presId="urn:microsoft.com/office/officeart/2005/8/layout/cycle4"/>
    <dgm:cxn modelId="{CC218A8A-B216-194C-B906-C63423AA9FB4}" type="presParOf" srcId="{B0E622C9-9016-2F4F-81DA-BE91611CBAF9}" destId="{779AF326-B4B5-834C-B4F3-5F7AD8916CE0}" srcOrd="1" destOrd="0" presId="urn:microsoft.com/office/officeart/2005/8/layout/cycle4"/>
    <dgm:cxn modelId="{DA941DAF-B1F9-7E43-91FA-15AB078F0D0D}" type="presParOf" srcId="{7C55CFCC-CDAA-D049-83B9-71422D0147C2}" destId="{5FD9DF3C-3632-CE4E-AB44-82DE62D44211}" srcOrd="1" destOrd="0" presId="urn:microsoft.com/office/officeart/2005/8/layout/cycle4"/>
    <dgm:cxn modelId="{6448AFD4-5F35-8A4F-94FB-F5FA32B252DD}" type="presParOf" srcId="{5FD9DF3C-3632-CE4E-AB44-82DE62D44211}" destId="{3CDBC0CE-EE8D-804E-9850-2422ED53B980}" srcOrd="0" destOrd="0" presId="urn:microsoft.com/office/officeart/2005/8/layout/cycle4"/>
    <dgm:cxn modelId="{396AFD3D-3C06-634F-900A-889E375F7AD0}" type="presParOf" srcId="{5FD9DF3C-3632-CE4E-AB44-82DE62D44211}" destId="{6BFD7C4D-7C4F-1948-A850-67989858F9C8}" srcOrd="1" destOrd="0" presId="urn:microsoft.com/office/officeart/2005/8/layout/cycle4"/>
    <dgm:cxn modelId="{877E4E77-FA9B-564D-A359-1FA9141368DE}" type="presParOf" srcId="{7C55CFCC-CDAA-D049-83B9-71422D0147C2}" destId="{1D021F2E-E8E9-FA49-94A7-1D1708B01EBC}" srcOrd="2" destOrd="0" presId="urn:microsoft.com/office/officeart/2005/8/layout/cycle4"/>
    <dgm:cxn modelId="{81871FF5-D678-9F44-96D3-0F1FF3E16E67}" type="presParOf" srcId="{1D021F2E-E8E9-FA49-94A7-1D1708B01EBC}" destId="{87B27718-2B96-3F4B-BB1C-ADB168F8CBEB}" srcOrd="0" destOrd="0" presId="urn:microsoft.com/office/officeart/2005/8/layout/cycle4"/>
    <dgm:cxn modelId="{148AF3EA-7D47-2A46-B88E-D9CC06918D6D}" type="presParOf" srcId="{1D021F2E-E8E9-FA49-94A7-1D1708B01EBC}" destId="{F81AFBEB-4EB7-5F43-8F4D-8E12A64A37FD}" srcOrd="1" destOrd="0" presId="urn:microsoft.com/office/officeart/2005/8/layout/cycle4"/>
    <dgm:cxn modelId="{9573354A-A584-9A4F-8A3D-03D1031B1C03}" type="presParOf" srcId="{7C55CFCC-CDAA-D049-83B9-71422D0147C2}" destId="{93778C95-82ED-454D-A141-E78704E9AE9B}" srcOrd="3" destOrd="0" presId="urn:microsoft.com/office/officeart/2005/8/layout/cycle4"/>
    <dgm:cxn modelId="{498DEF6D-449D-4C4D-AD66-8AF6CB460D17}" type="presParOf" srcId="{93778C95-82ED-454D-A141-E78704E9AE9B}" destId="{4A655F94-0872-FF49-8043-96687978F5A9}" srcOrd="0" destOrd="0" presId="urn:microsoft.com/office/officeart/2005/8/layout/cycle4"/>
    <dgm:cxn modelId="{43E909B5-2101-7448-8479-58DC1B157332}" type="presParOf" srcId="{93778C95-82ED-454D-A141-E78704E9AE9B}" destId="{CA36516D-030F-4647-9CFB-D07965617F63}" srcOrd="1" destOrd="0" presId="urn:microsoft.com/office/officeart/2005/8/layout/cycle4"/>
    <dgm:cxn modelId="{660F6AAA-FC7A-414F-A0FE-2A90B8A7E4E9}" type="presParOf" srcId="{7C55CFCC-CDAA-D049-83B9-71422D0147C2}" destId="{54D38F21-0BD6-3943-9633-D095EC22469B}" srcOrd="4" destOrd="0" presId="urn:microsoft.com/office/officeart/2005/8/layout/cycle4"/>
    <dgm:cxn modelId="{CBA3D4DC-0E37-1A4C-AB91-E1F3F3F09116}" type="presParOf" srcId="{AC9862DC-27AD-6E4B-82F9-BEC1E2F3A4E9}" destId="{62439376-6740-804F-8344-3E68DC85C3CC}" srcOrd="1" destOrd="0" presId="urn:microsoft.com/office/officeart/2005/8/layout/cycle4"/>
    <dgm:cxn modelId="{2B81F939-F022-474D-9734-09511AC1496E}" type="presParOf" srcId="{62439376-6740-804F-8344-3E68DC85C3CC}" destId="{967761A6-78A5-7448-8D79-D51D3DD8DD69}" srcOrd="0" destOrd="0" presId="urn:microsoft.com/office/officeart/2005/8/layout/cycle4"/>
    <dgm:cxn modelId="{66D74EA8-6EFD-2640-92E3-58BD8A4E4771}" type="presParOf" srcId="{62439376-6740-804F-8344-3E68DC85C3CC}" destId="{F1B70D4C-55BF-AC47-BDB0-5D753EF6B006}" srcOrd="1" destOrd="0" presId="urn:microsoft.com/office/officeart/2005/8/layout/cycle4"/>
    <dgm:cxn modelId="{99565FB7-85ED-2B42-9AD4-461CC8E4526F}" type="presParOf" srcId="{62439376-6740-804F-8344-3E68DC85C3CC}" destId="{D6067870-6AD9-C14B-B985-3EAF9CB710B5}" srcOrd="2" destOrd="0" presId="urn:microsoft.com/office/officeart/2005/8/layout/cycle4"/>
    <dgm:cxn modelId="{A45DD74F-8C14-8149-8AEB-AEEFE352894C}" type="presParOf" srcId="{62439376-6740-804F-8344-3E68DC85C3CC}" destId="{1C659D35-F1C5-6041-90B8-AE9D29AD9095}" srcOrd="3" destOrd="0" presId="urn:microsoft.com/office/officeart/2005/8/layout/cycle4"/>
    <dgm:cxn modelId="{D0C761F5-3BE2-1741-857D-2233AFADE43C}" type="presParOf" srcId="{62439376-6740-804F-8344-3E68DC85C3CC}" destId="{2EE69E15-EB7B-DA4A-8C5D-7374391E0FBE}" srcOrd="4" destOrd="0" presId="urn:microsoft.com/office/officeart/2005/8/layout/cycle4"/>
    <dgm:cxn modelId="{226D53BF-974C-2D48-B4ED-F6140FF95078}" type="presParOf" srcId="{AC9862DC-27AD-6E4B-82F9-BEC1E2F3A4E9}" destId="{4E003A01-4B13-2346-83F4-8C58702C2CEC}" srcOrd="2" destOrd="0" presId="urn:microsoft.com/office/officeart/2005/8/layout/cycle4"/>
    <dgm:cxn modelId="{8710FA4C-6C89-B146-98F4-A194CDEF573E}" type="presParOf" srcId="{AC9862DC-27AD-6E4B-82F9-BEC1E2F3A4E9}" destId="{531939B5-B91D-D14F-ABF7-2B1667EA4FB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B5FDC7-D109-FE4C-BE6A-4265903BC011}" type="doc">
      <dgm:prSet loTypeId="urn:microsoft.com/office/officeart/2005/8/layout/process4" loCatId="" qsTypeId="urn:microsoft.com/office/officeart/2005/8/quickstyle/simple2" qsCatId="simple" csTypeId="urn:microsoft.com/office/officeart/2005/8/colors/colorful4" csCatId="colorful" phldr="1"/>
      <dgm:spPr/>
    </dgm:pt>
    <dgm:pt modelId="{1A41B577-E654-2341-908F-D5879C527E1B}">
      <dgm:prSet phldrT="[Text]" custT="1"/>
      <dgm:spPr/>
      <dgm:t>
        <a:bodyPr/>
        <a:lstStyle/>
        <a:p>
          <a:r>
            <a:rPr lang="en-US" sz="2800" dirty="0" smtClean="0"/>
            <a:t>Browser</a:t>
          </a:r>
          <a:endParaRPr lang="en-US" sz="2800" dirty="0"/>
        </a:p>
      </dgm:t>
    </dgm:pt>
    <dgm:pt modelId="{1C5A006F-851A-EA48-B20D-81E42F6CE6B2}" type="parTrans" cxnId="{A67B5778-4C6D-CD40-8629-C128E12CB848}">
      <dgm:prSet/>
      <dgm:spPr/>
      <dgm:t>
        <a:bodyPr/>
        <a:lstStyle/>
        <a:p>
          <a:endParaRPr lang="en-US"/>
        </a:p>
      </dgm:t>
    </dgm:pt>
    <dgm:pt modelId="{5629E1F7-DA60-1C45-B863-B903E29CF227}" type="sibTrans" cxnId="{A67B5778-4C6D-CD40-8629-C128E12CB848}">
      <dgm:prSet/>
      <dgm:spPr/>
      <dgm:t>
        <a:bodyPr/>
        <a:lstStyle/>
        <a:p>
          <a:endParaRPr lang="en-US"/>
        </a:p>
      </dgm:t>
    </dgm:pt>
    <dgm:pt modelId="{07E69D03-0102-0A49-AAC3-BAB60AAFCBBC}">
      <dgm:prSet phldrT="[Text]" custT="1"/>
      <dgm:spPr/>
      <dgm:t>
        <a:bodyPr/>
        <a:lstStyle/>
        <a:p>
          <a:r>
            <a:rPr lang="en-US" sz="2800" dirty="0" smtClean="0"/>
            <a:t>Browser</a:t>
          </a:r>
          <a:endParaRPr lang="en-US" sz="2800" dirty="0"/>
        </a:p>
      </dgm:t>
    </dgm:pt>
    <dgm:pt modelId="{215E4A52-347C-CA4B-94C8-35743701BECE}" type="parTrans" cxnId="{CBE544BF-8023-6E49-862B-B3FD9FD23C33}">
      <dgm:prSet/>
      <dgm:spPr/>
      <dgm:t>
        <a:bodyPr/>
        <a:lstStyle/>
        <a:p>
          <a:endParaRPr lang="en-US"/>
        </a:p>
      </dgm:t>
    </dgm:pt>
    <dgm:pt modelId="{932B5E09-326C-6A40-9C30-C708F4BFB2A4}" type="sibTrans" cxnId="{CBE544BF-8023-6E49-862B-B3FD9FD23C33}">
      <dgm:prSet/>
      <dgm:spPr/>
      <dgm:t>
        <a:bodyPr/>
        <a:lstStyle/>
        <a:p>
          <a:endParaRPr lang="en-US"/>
        </a:p>
      </dgm:t>
    </dgm:pt>
    <dgm:pt modelId="{2325CAFB-D4C4-E24C-A89C-871AFFD5D436}">
      <dgm:prSet phldrT="[Text]" custT="1"/>
      <dgm:spPr/>
      <dgm:t>
        <a:bodyPr/>
        <a:lstStyle/>
        <a:p>
          <a:r>
            <a:rPr lang="en-US" sz="2800" dirty="0" smtClean="0"/>
            <a:t>RStudio</a:t>
          </a:r>
          <a:endParaRPr lang="en-US" sz="2800" dirty="0"/>
        </a:p>
      </dgm:t>
    </dgm:pt>
    <dgm:pt modelId="{80B6FBD3-F89F-8C40-9E53-F8DCD10B1C7C}" type="parTrans" cxnId="{501DE9ED-BE5D-5547-94AC-C844E9AEF0A9}">
      <dgm:prSet/>
      <dgm:spPr/>
      <dgm:t>
        <a:bodyPr/>
        <a:lstStyle/>
        <a:p>
          <a:endParaRPr lang="en-US"/>
        </a:p>
      </dgm:t>
    </dgm:pt>
    <dgm:pt modelId="{F90E8A1F-A1BC-0B4B-ACE5-CAA09019A923}" type="sibTrans" cxnId="{501DE9ED-BE5D-5547-94AC-C844E9AEF0A9}">
      <dgm:prSet/>
      <dgm:spPr/>
      <dgm:t>
        <a:bodyPr/>
        <a:lstStyle/>
        <a:p>
          <a:endParaRPr lang="en-US"/>
        </a:p>
      </dgm:t>
    </dgm:pt>
    <dgm:pt modelId="{7878959C-9ACB-4344-B8D1-5970801CA901}">
      <dgm:prSet phldrT="[Text]" custT="1"/>
      <dgm:spPr/>
      <dgm:t>
        <a:bodyPr/>
        <a:lstStyle/>
        <a:p>
          <a:r>
            <a:rPr lang="en-US" sz="2000" dirty="0" smtClean="0"/>
            <a:t>Create H2O cluster</a:t>
          </a:r>
          <a:endParaRPr lang="en-US" sz="2000" dirty="0"/>
        </a:p>
      </dgm:t>
    </dgm:pt>
    <dgm:pt modelId="{F7478CF1-3C64-2848-82C8-D2D1FC15D3B4}" type="parTrans" cxnId="{57EF9AF0-87D8-AF49-9488-0EBBE2727D75}">
      <dgm:prSet/>
      <dgm:spPr/>
      <dgm:t>
        <a:bodyPr/>
        <a:lstStyle/>
        <a:p>
          <a:endParaRPr lang="en-US"/>
        </a:p>
      </dgm:t>
    </dgm:pt>
    <dgm:pt modelId="{4498F55D-ED61-964D-BCC5-C2A2E4A7225F}" type="sibTrans" cxnId="{57EF9AF0-87D8-AF49-9488-0EBBE2727D75}">
      <dgm:prSet/>
      <dgm:spPr/>
      <dgm:t>
        <a:bodyPr/>
        <a:lstStyle/>
        <a:p>
          <a:endParaRPr lang="en-US"/>
        </a:p>
      </dgm:t>
    </dgm:pt>
    <dgm:pt modelId="{733A0A1F-11A7-3448-860D-12D4A0FBC1EF}">
      <dgm:prSet phldrT="[Text]" custT="1"/>
      <dgm:spPr/>
      <dgm:t>
        <a:bodyPr/>
        <a:lstStyle/>
        <a:p>
          <a:r>
            <a:rPr lang="en-US" sz="2000" dirty="0" smtClean="0"/>
            <a:t>Access Flow URL</a:t>
          </a:r>
          <a:endParaRPr lang="en-US" sz="2000" dirty="0"/>
        </a:p>
      </dgm:t>
    </dgm:pt>
    <dgm:pt modelId="{B73FBAED-85D9-4349-901D-6B91616C8956}" type="parTrans" cxnId="{EFF12F62-5210-BB48-B930-204F02B3009A}">
      <dgm:prSet/>
      <dgm:spPr/>
      <dgm:t>
        <a:bodyPr/>
        <a:lstStyle/>
        <a:p>
          <a:endParaRPr lang="en-US"/>
        </a:p>
      </dgm:t>
    </dgm:pt>
    <dgm:pt modelId="{E5A06CC5-BDB7-A84F-9824-655E9342CB6B}" type="sibTrans" cxnId="{EFF12F62-5210-BB48-B930-204F02B3009A}">
      <dgm:prSet/>
      <dgm:spPr/>
      <dgm:t>
        <a:bodyPr/>
        <a:lstStyle/>
        <a:p>
          <a:endParaRPr lang="en-US"/>
        </a:p>
      </dgm:t>
    </dgm:pt>
    <dgm:pt modelId="{B8DC8DAE-B99B-664D-B6DD-6249CB9AEDA9}">
      <dgm:prSet phldrT="[Text]" custT="1"/>
      <dgm:spPr/>
      <dgm:t>
        <a:bodyPr/>
        <a:lstStyle/>
        <a:p>
          <a:r>
            <a:rPr lang="en-US" sz="2000" dirty="0" smtClean="0"/>
            <a:t>Connect to H2O Cluster</a:t>
          </a:r>
          <a:endParaRPr lang="en-US" sz="2000" dirty="0"/>
        </a:p>
      </dgm:t>
    </dgm:pt>
    <dgm:pt modelId="{B1A02809-7C8E-FB41-B978-ED69E7FB4FA6}" type="parTrans" cxnId="{EF179130-F2CB-BD4F-9D1D-F762AE88003B}">
      <dgm:prSet/>
      <dgm:spPr/>
      <dgm:t>
        <a:bodyPr/>
        <a:lstStyle/>
        <a:p>
          <a:endParaRPr lang="en-US"/>
        </a:p>
      </dgm:t>
    </dgm:pt>
    <dgm:pt modelId="{3D847C73-6977-BD48-99EC-7ECF2D054D35}" type="sibTrans" cxnId="{EF179130-F2CB-BD4F-9D1D-F762AE88003B}">
      <dgm:prSet/>
      <dgm:spPr/>
      <dgm:t>
        <a:bodyPr/>
        <a:lstStyle/>
        <a:p>
          <a:endParaRPr lang="en-US"/>
        </a:p>
      </dgm:t>
    </dgm:pt>
    <dgm:pt modelId="{4F889199-7220-AB46-89C6-4B501221CA15}" type="pres">
      <dgm:prSet presAssocID="{A6B5FDC7-D109-FE4C-BE6A-4265903BC011}" presName="Name0" presStyleCnt="0">
        <dgm:presLayoutVars>
          <dgm:dir/>
          <dgm:animLvl val="lvl"/>
          <dgm:resizeHandles val="exact"/>
        </dgm:presLayoutVars>
      </dgm:prSet>
      <dgm:spPr/>
    </dgm:pt>
    <dgm:pt modelId="{FA0C5D13-4B22-A949-9ED6-251B7BD3CFDE}" type="pres">
      <dgm:prSet presAssocID="{2325CAFB-D4C4-E24C-A89C-871AFFD5D436}" presName="boxAndChildren" presStyleCnt="0"/>
      <dgm:spPr/>
    </dgm:pt>
    <dgm:pt modelId="{5EC3245B-3C39-8441-B357-381CD54AC8C4}" type="pres">
      <dgm:prSet presAssocID="{2325CAFB-D4C4-E24C-A89C-871AFFD5D436}" presName="parentTextBox" presStyleLbl="node1" presStyleIdx="0" presStyleCnt="3"/>
      <dgm:spPr/>
      <dgm:t>
        <a:bodyPr/>
        <a:lstStyle/>
        <a:p>
          <a:endParaRPr lang="en-US"/>
        </a:p>
      </dgm:t>
    </dgm:pt>
    <dgm:pt modelId="{4B625977-8137-8547-8D8B-95F49BCA3A19}" type="pres">
      <dgm:prSet presAssocID="{2325CAFB-D4C4-E24C-A89C-871AFFD5D436}" presName="entireBox" presStyleLbl="node1" presStyleIdx="0" presStyleCnt="3"/>
      <dgm:spPr/>
      <dgm:t>
        <a:bodyPr/>
        <a:lstStyle/>
        <a:p>
          <a:endParaRPr lang="en-US"/>
        </a:p>
      </dgm:t>
    </dgm:pt>
    <dgm:pt modelId="{2A3819B9-0A28-EE4A-A1D2-AA6936D49D21}" type="pres">
      <dgm:prSet presAssocID="{2325CAFB-D4C4-E24C-A89C-871AFFD5D436}" presName="descendantBox" presStyleCnt="0"/>
      <dgm:spPr/>
    </dgm:pt>
    <dgm:pt modelId="{339FE8EB-A000-B041-AAAB-DF9A5C08EAA9}" type="pres">
      <dgm:prSet presAssocID="{B8DC8DAE-B99B-664D-B6DD-6249CB9AEDA9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5083A-9DF5-6A47-A78A-D75A482ADB7B}" type="pres">
      <dgm:prSet presAssocID="{932B5E09-326C-6A40-9C30-C708F4BFB2A4}" presName="sp" presStyleCnt="0"/>
      <dgm:spPr/>
    </dgm:pt>
    <dgm:pt modelId="{79E028AD-1E63-D747-AA02-4C6F47C3DDB1}" type="pres">
      <dgm:prSet presAssocID="{07E69D03-0102-0A49-AAC3-BAB60AAFCBBC}" presName="arrowAndChildren" presStyleCnt="0"/>
      <dgm:spPr/>
    </dgm:pt>
    <dgm:pt modelId="{A24A416D-CD36-F74F-9381-6E4B7DBFCB01}" type="pres">
      <dgm:prSet presAssocID="{07E69D03-0102-0A49-AAC3-BAB60AAFCBBC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048D5859-073F-634B-A6E9-9C7DB9EEB31C}" type="pres">
      <dgm:prSet presAssocID="{07E69D03-0102-0A49-AAC3-BAB60AAFCBBC}" presName="arrow" presStyleLbl="node1" presStyleIdx="1" presStyleCnt="3"/>
      <dgm:spPr/>
      <dgm:t>
        <a:bodyPr/>
        <a:lstStyle/>
        <a:p>
          <a:endParaRPr lang="en-US"/>
        </a:p>
      </dgm:t>
    </dgm:pt>
    <dgm:pt modelId="{D3F14934-10B6-7544-B663-4455159EA2CC}" type="pres">
      <dgm:prSet presAssocID="{07E69D03-0102-0A49-AAC3-BAB60AAFCBBC}" presName="descendantArrow" presStyleCnt="0"/>
      <dgm:spPr/>
    </dgm:pt>
    <dgm:pt modelId="{FA385A82-7078-3D4F-ABEB-710792657AF2}" type="pres">
      <dgm:prSet presAssocID="{733A0A1F-11A7-3448-860D-12D4A0FBC1EF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E1D85B-76E9-C746-84D7-EF2012C9C13F}" type="pres">
      <dgm:prSet presAssocID="{5629E1F7-DA60-1C45-B863-B903E29CF227}" presName="sp" presStyleCnt="0"/>
      <dgm:spPr/>
    </dgm:pt>
    <dgm:pt modelId="{79FF135B-64FA-3D44-B407-508212F1C340}" type="pres">
      <dgm:prSet presAssocID="{1A41B577-E654-2341-908F-D5879C527E1B}" presName="arrowAndChildren" presStyleCnt="0"/>
      <dgm:spPr/>
    </dgm:pt>
    <dgm:pt modelId="{879EC246-7AA8-584E-8E3D-E14D8DF3027E}" type="pres">
      <dgm:prSet presAssocID="{1A41B577-E654-2341-908F-D5879C527E1B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68FB8831-3020-9547-9C1A-CE87E8D04E5B}" type="pres">
      <dgm:prSet presAssocID="{1A41B577-E654-2341-908F-D5879C527E1B}" presName="arrow" presStyleLbl="node1" presStyleIdx="2" presStyleCnt="3" custLinFactNeighborX="3175" custLinFactNeighborY="-7010"/>
      <dgm:spPr/>
      <dgm:t>
        <a:bodyPr/>
        <a:lstStyle/>
        <a:p>
          <a:endParaRPr lang="en-US"/>
        </a:p>
      </dgm:t>
    </dgm:pt>
    <dgm:pt modelId="{1E73335F-11F7-5040-8B1B-C99979A485A7}" type="pres">
      <dgm:prSet presAssocID="{1A41B577-E654-2341-908F-D5879C527E1B}" presName="descendantArrow" presStyleCnt="0"/>
      <dgm:spPr/>
    </dgm:pt>
    <dgm:pt modelId="{31E9D7F4-A2E1-3741-BE04-6E5D7CDEC08A}" type="pres">
      <dgm:prSet presAssocID="{7878959C-9ACB-4344-B8D1-5970801CA901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179130-F2CB-BD4F-9D1D-F762AE88003B}" srcId="{2325CAFB-D4C4-E24C-A89C-871AFFD5D436}" destId="{B8DC8DAE-B99B-664D-B6DD-6249CB9AEDA9}" srcOrd="0" destOrd="0" parTransId="{B1A02809-7C8E-FB41-B978-ED69E7FB4FA6}" sibTransId="{3D847C73-6977-BD48-99EC-7ECF2D054D35}"/>
    <dgm:cxn modelId="{61E5DB8A-C691-B448-B974-0FD2DDEB165D}" type="presOf" srcId="{A6B5FDC7-D109-FE4C-BE6A-4265903BC011}" destId="{4F889199-7220-AB46-89C6-4B501221CA15}" srcOrd="0" destOrd="0" presId="urn:microsoft.com/office/officeart/2005/8/layout/process4"/>
    <dgm:cxn modelId="{A67B5778-4C6D-CD40-8629-C128E12CB848}" srcId="{A6B5FDC7-D109-FE4C-BE6A-4265903BC011}" destId="{1A41B577-E654-2341-908F-D5879C527E1B}" srcOrd="0" destOrd="0" parTransId="{1C5A006F-851A-EA48-B20D-81E42F6CE6B2}" sibTransId="{5629E1F7-DA60-1C45-B863-B903E29CF227}"/>
    <dgm:cxn modelId="{B15C7E58-1872-C24A-A3B7-33A0E9882BAD}" type="presOf" srcId="{1A41B577-E654-2341-908F-D5879C527E1B}" destId="{879EC246-7AA8-584E-8E3D-E14D8DF3027E}" srcOrd="0" destOrd="0" presId="urn:microsoft.com/office/officeart/2005/8/layout/process4"/>
    <dgm:cxn modelId="{87FCEB9E-EDFD-5B46-B4FF-07955E3D4E7C}" type="presOf" srcId="{07E69D03-0102-0A49-AAC3-BAB60AAFCBBC}" destId="{A24A416D-CD36-F74F-9381-6E4B7DBFCB01}" srcOrd="0" destOrd="0" presId="urn:microsoft.com/office/officeart/2005/8/layout/process4"/>
    <dgm:cxn modelId="{9075E679-B05C-0E43-A765-3CD0E5A311D1}" type="presOf" srcId="{2325CAFB-D4C4-E24C-A89C-871AFFD5D436}" destId="{4B625977-8137-8547-8D8B-95F49BCA3A19}" srcOrd="1" destOrd="0" presId="urn:microsoft.com/office/officeart/2005/8/layout/process4"/>
    <dgm:cxn modelId="{1465C8AA-5407-6B4D-98A7-7DA6280CC0F9}" type="presOf" srcId="{07E69D03-0102-0A49-AAC3-BAB60AAFCBBC}" destId="{048D5859-073F-634B-A6E9-9C7DB9EEB31C}" srcOrd="1" destOrd="0" presId="urn:microsoft.com/office/officeart/2005/8/layout/process4"/>
    <dgm:cxn modelId="{C11A8DEB-3A98-B84F-86AD-4E50C4EB924B}" type="presOf" srcId="{2325CAFB-D4C4-E24C-A89C-871AFFD5D436}" destId="{5EC3245B-3C39-8441-B357-381CD54AC8C4}" srcOrd="0" destOrd="0" presId="urn:microsoft.com/office/officeart/2005/8/layout/process4"/>
    <dgm:cxn modelId="{3A16A13C-D587-CF44-B53B-516136184046}" type="presOf" srcId="{B8DC8DAE-B99B-664D-B6DD-6249CB9AEDA9}" destId="{339FE8EB-A000-B041-AAAB-DF9A5C08EAA9}" srcOrd="0" destOrd="0" presId="urn:microsoft.com/office/officeart/2005/8/layout/process4"/>
    <dgm:cxn modelId="{69A8A3FF-FC5D-A14F-8648-C9F042C00EE5}" type="presOf" srcId="{733A0A1F-11A7-3448-860D-12D4A0FBC1EF}" destId="{FA385A82-7078-3D4F-ABEB-710792657AF2}" srcOrd="0" destOrd="0" presId="urn:microsoft.com/office/officeart/2005/8/layout/process4"/>
    <dgm:cxn modelId="{138B27DD-73F8-3D46-965C-E7694390B7A5}" type="presOf" srcId="{7878959C-9ACB-4344-B8D1-5970801CA901}" destId="{31E9D7F4-A2E1-3741-BE04-6E5D7CDEC08A}" srcOrd="0" destOrd="0" presId="urn:microsoft.com/office/officeart/2005/8/layout/process4"/>
    <dgm:cxn modelId="{2F58B36C-B4D5-FD42-A9E8-B1AC99927C9A}" type="presOf" srcId="{1A41B577-E654-2341-908F-D5879C527E1B}" destId="{68FB8831-3020-9547-9C1A-CE87E8D04E5B}" srcOrd="1" destOrd="0" presId="urn:microsoft.com/office/officeart/2005/8/layout/process4"/>
    <dgm:cxn modelId="{EFF12F62-5210-BB48-B930-204F02B3009A}" srcId="{07E69D03-0102-0A49-AAC3-BAB60AAFCBBC}" destId="{733A0A1F-11A7-3448-860D-12D4A0FBC1EF}" srcOrd="0" destOrd="0" parTransId="{B73FBAED-85D9-4349-901D-6B91616C8956}" sibTransId="{E5A06CC5-BDB7-A84F-9824-655E9342CB6B}"/>
    <dgm:cxn modelId="{CBE544BF-8023-6E49-862B-B3FD9FD23C33}" srcId="{A6B5FDC7-D109-FE4C-BE6A-4265903BC011}" destId="{07E69D03-0102-0A49-AAC3-BAB60AAFCBBC}" srcOrd="1" destOrd="0" parTransId="{215E4A52-347C-CA4B-94C8-35743701BECE}" sibTransId="{932B5E09-326C-6A40-9C30-C708F4BFB2A4}"/>
    <dgm:cxn modelId="{501DE9ED-BE5D-5547-94AC-C844E9AEF0A9}" srcId="{A6B5FDC7-D109-FE4C-BE6A-4265903BC011}" destId="{2325CAFB-D4C4-E24C-A89C-871AFFD5D436}" srcOrd="2" destOrd="0" parTransId="{80B6FBD3-F89F-8C40-9E53-F8DCD10B1C7C}" sibTransId="{F90E8A1F-A1BC-0B4B-ACE5-CAA09019A923}"/>
    <dgm:cxn modelId="{57EF9AF0-87D8-AF49-9488-0EBBE2727D75}" srcId="{1A41B577-E654-2341-908F-D5879C527E1B}" destId="{7878959C-9ACB-4344-B8D1-5970801CA901}" srcOrd="0" destOrd="0" parTransId="{F7478CF1-3C64-2848-82C8-D2D1FC15D3B4}" sibTransId="{4498F55D-ED61-964D-BCC5-C2A2E4A7225F}"/>
    <dgm:cxn modelId="{047787B2-CB58-DC4B-BB6F-80C43685E115}" type="presParOf" srcId="{4F889199-7220-AB46-89C6-4B501221CA15}" destId="{FA0C5D13-4B22-A949-9ED6-251B7BD3CFDE}" srcOrd="0" destOrd="0" presId="urn:microsoft.com/office/officeart/2005/8/layout/process4"/>
    <dgm:cxn modelId="{EEFBE99A-A4E2-A94B-8C71-88F1A455D4A4}" type="presParOf" srcId="{FA0C5D13-4B22-A949-9ED6-251B7BD3CFDE}" destId="{5EC3245B-3C39-8441-B357-381CD54AC8C4}" srcOrd="0" destOrd="0" presId="urn:microsoft.com/office/officeart/2005/8/layout/process4"/>
    <dgm:cxn modelId="{E690F814-70B3-6044-836B-3D542F457AE0}" type="presParOf" srcId="{FA0C5D13-4B22-A949-9ED6-251B7BD3CFDE}" destId="{4B625977-8137-8547-8D8B-95F49BCA3A19}" srcOrd="1" destOrd="0" presId="urn:microsoft.com/office/officeart/2005/8/layout/process4"/>
    <dgm:cxn modelId="{CA6297D4-DF24-D14C-A57E-DDE66F4170DE}" type="presParOf" srcId="{FA0C5D13-4B22-A949-9ED6-251B7BD3CFDE}" destId="{2A3819B9-0A28-EE4A-A1D2-AA6936D49D21}" srcOrd="2" destOrd="0" presId="urn:microsoft.com/office/officeart/2005/8/layout/process4"/>
    <dgm:cxn modelId="{CD9ECFD0-4E76-2540-B9EF-44E94309C411}" type="presParOf" srcId="{2A3819B9-0A28-EE4A-A1D2-AA6936D49D21}" destId="{339FE8EB-A000-B041-AAAB-DF9A5C08EAA9}" srcOrd="0" destOrd="0" presId="urn:microsoft.com/office/officeart/2005/8/layout/process4"/>
    <dgm:cxn modelId="{A44D4DDB-CCD9-1741-B2F4-034F5C1FE4FA}" type="presParOf" srcId="{4F889199-7220-AB46-89C6-4B501221CA15}" destId="{B665083A-9DF5-6A47-A78A-D75A482ADB7B}" srcOrd="1" destOrd="0" presId="urn:microsoft.com/office/officeart/2005/8/layout/process4"/>
    <dgm:cxn modelId="{9A88B6D3-BDD6-3349-B58E-0D64F3B3B913}" type="presParOf" srcId="{4F889199-7220-AB46-89C6-4B501221CA15}" destId="{79E028AD-1E63-D747-AA02-4C6F47C3DDB1}" srcOrd="2" destOrd="0" presId="urn:microsoft.com/office/officeart/2005/8/layout/process4"/>
    <dgm:cxn modelId="{6E661ECB-C039-8B4B-BC5D-A03B91C1BD75}" type="presParOf" srcId="{79E028AD-1E63-D747-AA02-4C6F47C3DDB1}" destId="{A24A416D-CD36-F74F-9381-6E4B7DBFCB01}" srcOrd="0" destOrd="0" presId="urn:microsoft.com/office/officeart/2005/8/layout/process4"/>
    <dgm:cxn modelId="{874B848C-1B0A-9B4A-809B-4DAFC82096DA}" type="presParOf" srcId="{79E028AD-1E63-D747-AA02-4C6F47C3DDB1}" destId="{048D5859-073F-634B-A6E9-9C7DB9EEB31C}" srcOrd="1" destOrd="0" presId="urn:microsoft.com/office/officeart/2005/8/layout/process4"/>
    <dgm:cxn modelId="{63C535E8-36E6-944C-A5C1-A73658D4C88D}" type="presParOf" srcId="{79E028AD-1E63-D747-AA02-4C6F47C3DDB1}" destId="{D3F14934-10B6-7544-B663-4455159EA2CC}" srcOrd="2" destOrd="0" presId="urn:microsoft.com/office/officeart/2005/8/layout/process4"/>
    <dgm:cxn modelId="{F279B728-5953-1A4E-8782-CD4821499202}" type="presParOf" srcId="{D3F14934-10B6-7544-B663-4455159EA2CC}" destId="{FA385A82-7078-3D4F-ABEB-710792657AF2}" srcOrd="0" destOrd="0" presId="urn:microsoft.com/office/officeart/2005/8/layout/process4"/>
    <dgm:cxn modelId="{7AF37681-CF4C-8B41-963E-6019FE998607}" type="presParOf" srcId="{4F889199-7220-AB46-89C6-4B501221CA15}" destId="{C5E1D85B-76E9-C746-84D7-EF2012C9C13F}" srcOrd="3" destOrd="0" presId="urn:microsoft.com/office/officeart/2005/8/layout/process4"/>
    <dgm:cxn modelId="{2BF3C586-3135-5848-B458-C5B0D45E25EE}" type="presParOf" srcId="{4F889199-7220-AB46-89C6-4B501221CA15}" destId="{79FF135B-64FA-3D44-B407-508212F1C340}" srcOrd="4" destOrd="0" presId="urn:microsoft.com/office/officeart/2005/8/layout/process4"/>
    <dgm:cxn modelId="{3D74B971-7495-B74F-A26E-7F06AF5E96FC}" type="presParOf" srcId="{79FF135B-64FA-3D44-B407-508212F1C340}" destId="{879EC246-7AA8-584E-8E3D-E14D8DF3027E}" srcOrd="0" destOrd="0" presId="urn:microsoft.com/office/officeart/2005/8/layout/process4"/>
    <dgm:cxn modelId="{DEC4A9A7-91B7-A74A-9338-91B3D54705F9}" type="presParOf" srcId="{79FF135B-64FA-3D44-B407-508212F1C340}" destId="{68FB8831-3020-9547-9C1A-CE87E8D04E5B}" srcOrd="1" destOrd="0" presId="urn:microsoft.com/office/officeart/2005/8/layout/process4"/>
    <dgm:cxn modelId="{EB582314-0F3E-9447-91E9-70CECD0FB00D}" type="presParOf" srcId="{79FF135B-64FA-3D44-B407-508212F1C340}" destId="{1E73335F-11F7-5040-8B1B-C99979A485A7}" srcOrd="2" destOrd="0" presId="urn:microsoft.com/office/officeart/2005/8/layout/process4"/>
    <dgm:cxn modelId="{44FE1E6F-9B5A-0341-B28B-4AF331EEE593}" type="presParOf" srcId="{1E73335F-11F7-5040-8B1B-C99979A485A7}" destId="{31E9D7F4-A2E1-3741-BE04-6E5D7CDEC08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B5FDC7-D109-FE4C-BE6A-4265903BC011}" type="doc">
      <dgm:prSet loTypeId="urn:microsoft.com/office/officeart/2005/8/layout/process4" loCatId="" qsTypeId="urn:microsoft.com/office/officeart/2005/8/quickstyle/simple2" qsCatId="simple" csTypeId="urn:microsoft.com/office/officeart/2005/8/colors/accent0_1" csCatId="mainScheme" phldr="1"/>
      <dgm:spPr/>
    </dgm:pt>
    <dgm:pt modelId="{1A41B577-E654-2341-908F-D5879C527E1B}">
      <dgm:prSet phldrT="[Text]" custT="1"/>
      <dgm:spPr/>
      <dgm:t>
        <a:bodyPr/>
        <a:lstStyle/>
        <a:p>
          <a:r>
            <a:rPr lang="en-US" sz="2400" dirty="0" smtClean="0"/>
            <a:t>Linux CLI</a:t>
          </a:r>
          <a:endParaRPr lang="en-US" sz="2400" dirty="0"/>
        </a:p>
      </dgm:t>
    </dgm:pt>
    <dgm:pt modelId="{1C5A006F-851A-EA48-B20D-81E42F6CE6B2}" type="parTrans" cxnId="{A67B5778-4C6D-CD40-8629-C128E12CB848}">
      <dgm:prSet/>
      <dgm:spPr/>
      <dgm:t>
        <a:bodyPr/>
        <a:lstStyle/>
        <a:p>
          <a:endParaRPr lang="en-US"/>
        </a:p>
      </dgm:t>
    </dgm:pt>
    <dgm:pt modelId="{5629E1F7-DA60-1C45-B863-B903E29CF227}" type="sibTrans" cxnId="{A67B5778-4C6D-CD40-8629-C128E12CB848}">
      <dgm:prSet/>
      <dgm:spPr/>
      <dgm:t>
        <a:bodyPr/>
        <a:lstStyle/>
        <a:p>
          <a:endParaRPr lang="en-US"/>
        </a:p>
      </dgm:t>
    </dgm:pt>
    <dgm:pt modelId="{07E69D03-0102-0A49-AAC3-BAB60AAFCBBC}">
      <dgm:prSet phldrT="[Text]" custT="1"/>
      <dgm:spPr/>
      <dgm:t>
        <a:bodyPr/>
        <a:lstStyle/>
        <a:p>
          <a:r>
            <a:rPr lang="en-US" sz="2800" dirty="0" smtClean="0"/>
            <a:t>Browser</a:t>
          </a:r>
          <a:endParaRPr lang="en-US" sz="2300" dirty="0"/>
        </a:p>
      </dgm:t>
    </dgm:pt>
    <dgm:pt modelId="{215E4A52-347C-CA4B-94C8-35743701BECE}" type="parTrans" cxnId="{CBE544BF-8023-6E49-862B-B3FD9FD23C33}">
      <dgm:prSet/>
      <dgm:spPr/>
      <dgm:t>
        <a:bodyPr/>
        <a:lstStyle/>
        <a:p>
          <a:endParaRPr lang="en-US"/>
        </a:p>
      </dgm:t>
    </dgm:pt>
    <dgm:pt modelId="{932B5E09-326C-6A40-9C30-C708F4BFB2A4}" type="sibTrans" cxnId="{CBE544BF-8023-6E49-862B-B3FD9FD23C33}">
      <dgm:prSet/>
      <dgm:spPr/>
      <dgm:t>
        <a:bodyPr/>
        <a:lstStyle/>
        <a:p>
          <a:endParaRPr lang="en-US"/>
        </a:p>
      </dgm:t>
    </dgm:pt>
    <dgm:pt modelId="{2325CAFB-D4C4-E24C-A89C-871AFFD5D436}">
      <dgm:prSet phldrT="[Text]"/>
      <dgm:spPr/>
      <dgm:t>
        <a:bodyPr/>
        <a:lstStyle/>
        <a:p>
          <a:r>
            <a:rPr lang="en-US" dirty="0" smtClean="0"/>
            <a:t>RStudio</a:t>
          </a:r>
          <a:endParaRPr lang="en-US" dirty="0"/>
        </a:p>
      </dgm:t>
    </dgm:pt>
    <dgm:pt modelId="{80B6FBD3-F89F-8C40-9E53-F8DCD10B1C7C}" type="parTrans" cxnId="{501DE9ED-BE5D-5547-94AC-C844E9AEF0A9}">
      <dgm:prSet/>
      <dgm:spPr/>
      <dgm:t>
        <a:bodyPr/>
        <a:lstStyle/>
        <a:p>
          <a:endParaRPr lang="en-US"/>
        </a:p>
      </dgm:t>
    </dgm:pt>
    <dgm:pt modelId="{F90E8A1F-A1BC-0B4B-ACE5-CAA09019A923}" type="sibTrans" cxnId="{501DE9ED-BE5D-5547-94AC-C844E9AEF0A9}">
      <dgm:prSet/>
      <dgm:spPr/>
      <dgm:t>
        <a:bodyPr/>
        <a:lstStyle/>
        <a:p>
          <a:endParaRPr lang="en-US"/>
        </a:p>
      </dgm:t>
    </dgm:pt>
    <dgm:pt modelId="{E51E4E42-2D36-2F4A-8EC6-9405FB26DB7A}">
      <dgm:prSet phldrT="[Text]" custT="1"/>
      <dgm:spPr/>
      <dgm:t>
        <a:bodyPr/>
        <a:lstStyle/>
        <a:p>
          <a:r>
            <a:rPr lang="en-US" sz="1800" dirty="0" smtClean="0"/>
            <a:t>Download H2O</a:t>
          </a:r>
          <a:endParaRPr lang="en-US" sz="1800" dirty="0"/>
        </a:p>
      </dgm:t>
    </dgm:pt>
    <dgm:pt modelId="{64F97B83-027A-2B4B-BB9D-95E6DEF03821}" type="parTrans" cxnId="{4AE3778E-0A43-2C4A-B649-9B73D0E44DA4}">
      <dgm:prSet/>
      <dgm:spPr/>
      <dgm:t>
        <a:bodyPr/>
        <a:lstStyle/>
        <a:p>
          <a:endParaRPr lang="en-US"/>
        </a:p>
      </dgm:t>
    </dgm:pt>
    <dgm:pt modelId="{B8FFF15E-D149-2547-957A-388B3884D3E2}" type="sibTrans" cxnId="{4AE3778E-0A43-2C4A-B649-9B73D0E44DA4}">
      <dgm:prSet/>
      <dgm:spPr/>
      <dgm:t>
        <a:bodyPr/>
        <a:lstStyle/>
        <a:p>
          <a:endParaRPr lang="en-US"/>
        </a:p>
      </dgm:t>
    </dgm:pt>
    <dgm:pt modelId="{7878959C-9ACB-4344-B8D1-5970801CA901}">
      <dgm:prSet phldrT="[Text]" custT="1"/>
      <dgm:spPr/>
      <dgm:t>
        <a:bodyPr/>
        <a:lstStyle/>
        <a:p>
          <a:r>
            <a:rPr lang="en-US" sz="1800" dirty="0" smtClean="0"/>
            <a:t>Create H2O cluster</a:t>
          </a:r>
          <a:endParaRPr lang="en-US" sz="1800" dirty="0"/>
        </a:p>
      </dgm:t>
    </dgm:pt>
    <dgm:pt modelId="{F7478CF1-3C64-2848-82C8-D2D1FC15D3B4}" type="parTrans" cxnId="{57EF9AF0-87D8-AF49-9488-0EBBE2727D75}">
      <dgm:prSet/>
      <dgm:spPr/>
      <dgm:t>
        <a:bodyPr/>
        <a:lstStyle/>
        <a:p>
          <a:endParaRPr lang="en-US"/>
        </a:p>
      </dgm:t>
    </dgm:pt>
    <dgm:pt modelId="{4498F55D-ED61-964D-BCC5-C2A2E4A7225F}" type="sibTrans" cxnId="{57EF9AF0-87D8-AF49-9488-0EBBE2727D75}">
      <dgm:prSet/>
      <dgm:spPr/>
      <dgm:t>
        <a:bodyPr/>
        <a:lstStyle/>
        <a:p>
          <a:endParaRPr lang="en-US"/>
        </a:p>
      </dgm:t>
    </dgm:pt>
    <dgm:pt modelId="{733A0A1F-11A7-3448-860D-12D4A0FBC1EF}">
      <dgm:prSet phldrT="[Text]" custT="1"/>
      <dgm:spPr/>
      <dgm:t>
        <a:bodyPr/>
        <a:lstStyle/>
        <a:p>
          <a:r>
            <a:rPr lang="en-US" sz="2000" dirty="0" smtClean="0"/>
            <a:t>Access Flow URL</a:t>
          </a:r>
          <a:endParaRPr lang="en-US" sz="2000" dirty="0"/>
        </a:p>
      </dgm:t>
    </dgm:pt>
    <dgm:pt modelId="{B73FBAED-85D9-4349-901D-6B91616C8956}" type="parTrans" cxnId="{EFF12F62-5210-BB48-B930-204F02B3009A}">
      <dgm:prSet/>
      <dgm:spPr/>
      <dgm:t>
        <a:bodyPr/>
        <a:lstStyle/>
        <a:p>
          <a:endParaRPr lang="en-US"/>
        </a:p>
      </dgm:t>
    </dgm:pt>
    <dgm:pt modelId="{E5A06CC5-BDB7-A84F-9824-655E9342CB6B}" type="sibTrans" cxnId="{EFF12F62-5210-BB48-B930-204F02B3009A}">
      <dgm:prSet/>
      <dgm:spPr/>
      <dgm:t>
        <a:bodyPr/>
        <a:lstStyle/>
        <a:p>
          <a:endParaRPr lang="en-US"/>
        </a:p>
      </dgm:t>
    </dgm:pt>
    <dgm:pt modelId="{B8DC8DAE-B99B-664D-B6DD-6249CB9AEDA9}">
      <dgm:prSet phldrT="[Text]" custT="1"/>
      <dgm:spPr/>
      <dgm:t>
        <a:bodyPr/>
        <a:lstStyle/>
        <a:p>
          <a:r>
            <a:rPr lang="en-US" sz="2000" dirty="0" smtClean="0"/>
            <a:t>Connect to H2O Cluster</a:t>
          </a:r>
          <a:endParaRPr lang="en-US" sz="2000" dirty="0"/>
        </a:p>
      </dgm:t>
    </dgm:pt>
    <dgm:pt modelId="{B1A02809-7C8E-FB41-B978-ED69E7FB4FA6}" type="parTrans" cxnId="{EF179130-F2CB-BD4F-9D1D-F762AE88003B}">
      <dgm:prSet/>
      <dgm:spPr/>
      <dgm:t>
        <a:bodyPr/>
        <a:lstStyle/>
        <a:p>
          <a:endParaRPr lang="en-US"/>
        </a:p>
      </dgm:t>
    </dgm:pt>
    <dgm:pt modelId="{3D847C73-6977-BD48-99EC-7ECF2D054D35}" type="sibTrans" cxnId="{EF179130-F2CB-BD4F-9D1D-F762AE88003B}">
      <dgm:prSet/>
      <dgm:spPr/>
      <dgm:t>
        <a:bodyPr/>
        <a:lstStyle/>
        <a:p>
          <a:endParaRPr lang="en-US"/>
        </a:p>
      </dgm:t>
    </dgm:pt>
    <dgm:pt modelId="{F4F224E7-0177-F046-B23C-3E4FD1ADB48A}" type="pres">
      <dgm:prSet presAssocID="{A6B5FDC7-D109-FE4C-BE6A-4265903BC011}" presName="Name0" presStyleCnt="0">
        <dgm:presLayoutVars>
          <dgm:dir/>
          <dgm:animLvl val="lvl"/>
          <dgm:resizeHandles val="exact"/>
        </dgm:presLayoutVars>
      </dgm:prSet>
      <dgm:spPr/>
    </dgm:pt>
    <dgm:pt modelId="{39653565-C2A1-2F43-80FA-21FF79B35249}" type="pres">
      <dgm:prSet presAssocID="{2325CAFB-D4C4-E24C-A89C-871AFFD5D436}" presName="boxAndChildren" presStyleCnt="0"/>
      <dgm:spPr/>
    </dgm:pt>
    <dgm:pt modelId="{7FB48506-1CF4-CA47-B2C4-EB5745513CA3}" type="pres">
      <dgm:prSet presAssocID="{2325CAFB-D4C4-E24C-A89C-871AFFD5D436}" presName="parentTextBox" presStyleLbl="node1" presStyleIdx="0" presStyleCnt="3"/>
      <dgm:spPr/>
      <dgm:t>
        <a:bodyPr/>
        <a:lstStyle/>
        <a:p>
          <a:endParaRPr lang="en-US"/>
        </a:p>
      </dgm:t>
    </dgm:pt>
    <dgm:pt modelId="{602F6C3A-96D1-AE48-9301-E40FA6A045DB}" type="pres">
      <dgm:prSet presAssocID="{2325CAFB-D4C4-E24C-A89C-871AFFD5D436}" presName="entireBox" presStyleLbl="node1" presStyleIdx="0" presStyleCnt="3"/>
      <dgm:spPr/>
      <dgm:t>
        <a:bodyPr/>
        <a:lstStyle/>
        <a:p>
          <a:endParaRPr lang="en-US"/>
        </a:p>
      </dgm:t>
    </dgm:pt>
    <dgm:pt modelId="{F7CB93E3-54AB-1B4D-A152-6F65AFBDB8A9}" type="pres">
      <dgm:prSet presAssocID="{2325CAFB-D4C4-E24C-A89C-871AFFD5D436}" presName="descendantBox" presStyleCnt="0"/>
      <dgm:spPr/>
    </dgm:pt>
    <dgm:pt modelId="{701C3D8D-54C7-784A-8449-CDADB7C42AA5}" type="pres">
      <dgm:prSet presAssocID="{B8DC8DAE-B99B-664D-B6DD-6249CB9AEDA9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6D525-2B4A-9141-BF53-D5289D7D53B1}" type="pres">
      <dgm:prSet presAssocID="{932B5E09-326C-6A40-9C30-C708F4BFB2A4}" presName="sp" presStyleCnt="0"/>
      <dgm:spPr/>
    </dgm:pt>
    <dgm:pt modelId="{159125DB-2294-FA48-BF9E-E29471FEB7A0}" type="pres">
      <dgm:prSet presAssocID="{07E69D03-0102-0A49-AAC3-BAB60AAFCBBC}" presName="arrowAndChildren" presStyleCnt="0"/>
      <dgm:spPr/>
    </dgm:pt>
    <dgm:pt modelId="{88684678-DE0E-714B-9EBA-F99DE31774E0}" type="pres">
      <dgm:prSet presAssocID="{07E69D03-0102-0A49-AAC3-BAB60AAFCBBC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F9785644-02E8-2F41-B60D-DE79E962CE80}" type="pres">
      <dgm:prSet presAssocID="{07E69D03-0102-0A49-AAC3-BAB60AAFCBBC}" presName="arrow" presStyleLbl="node1" presStyleIdx="1" presStyleCnt="3"/>
      <dgm:spPr/>
      <dgm:t>
        <a:bodyPr/>
        <a:lstStyle/>
        <a:p>
          <a:endParaRPr lang="en-US"/>
        </a:p>
      </dgm:t>
    </dgm:pt>
    <dgm:pt modelId="{CCF353CC-1CF1-1D4D-A30E-0B2A94D6823E}" type="pres">
      <dgm:prSet presAssocID="{07E69D03-0102-0A49-AAC3-BAB60AAFCBBC}" presName="descendantArrow" presStyleCnt="0"/>
      <dgm:spPr/>
    </dgm:pt>
    <dgm:pt modelId="{56A27CF5-0C1C-5E44-BFD1-19230D618EEE}" type="pres">
      <dgm:prSet presAssocID="{733A0A1F-11A7-3448-860D-12D4A0FBC1EF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3DD46-0F7F-A847-B212-1AE44C0829EB}" type="pres">
      <dgm:prSet presAssocID="{5629E1F7-DA60-1C45-B863-B903E29CF227}" presName="sp" presStyleCnt="0"/>
      <dgm:spPr/>
    </dgm:pt>
    <dgm:pt modelId="{68EE2EFB-E5DD-2740-874B-FA660A25A62C}" type="pres">
      <dgm:prSet presAssocID="{1A41B577-E654-2341-908F-D5879C527E1B}" presName="arrowAndChildren" presStyleCnt="0"/>
      <dgm:spPr/>
    </dgm:pt>
    <dgm:pt modelId="{59B616C6-339D-574B-8344-D48357773193}" type="pres">
      <dgm:prSet presAssocID="{1A41B577-E654-2341-908F-D5879C527E1B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3D75D1DC-7C53-9147-AD04-59BCF02843A2}" type="pres">
      <dgm:prSet presAssocID="{1A41B577-E654-2341-908F-D5879C527E1B}" presName="arrow" presStyleLbl="node1" presStyleIdx="2" presStyleCnt="3"/>
      <dgm:spPr/>
      <dgm:t>
        <a:bodyPr/>
        <a:lstStyle/>
        <a:p>
          <a:endParaRPr lang="en-US"/>
        </a:p>
      </dgm:t>
    </dgm:pt>
    <dgm:pt modelId="{6F81D20F-D08E-E64B-9F40-0D6FC4948ACD}" type="pres">
      <dgm:prSet presAssocID="{1A41B577-E654-2341-908F-D5879C527E1B}" presName="descendantArrow" presStyleCnt="0"/>
      <dgm:spPr/>
    </dgm:pt>
    <dgm:pt modelId="{C66BF901-F478-F843-BCB4-8845DFA67469}" type="pres">
      <dgm:prSet presAssocID="{E51E4E42-2D36-2F4A-8EC6-9405FB26DB7A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0E12A-6B3E-684B-9438-96203A7A438D}" type="pres">
      <dgm:prSet presAssocID="{7878959C-9ACB-4344-B8D1-5970801CA901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179130-F2CB-BD4F-9D1D-F762AE88003B}" srcId="{2325CAFB-D4C4-E24C-A89C-871AFFD5D436}" destId="{B8DC8DAE-B99B-664D-B6DD-6249CB9AEDA9}" srcOrd="0" destOrd="0" parTransId="{B1A02809-7C8E-FB41-B978-ED69E7FB4FA6}" sibTransId="{3D847C73-6977-BD48-99EC-7ECF2D054D35}"/>
    <dgm:cxn modelId="{1C715284-770C-3C4E-8DA4-661987C05842}" type="presOf" srcId="{1A41B577-E654-2341-908F-D5879C527E1B}" destId="{3D75D1DC-7C53-9147-AD04-59BCF02843A2}" srcOrd="1" destOrd="0" presId="urn:microsoft.com/office/officeart/2005/8/layout/process4"/>
    <dgm:cxn modelId="{47049FF4-309D-284F-9BC4-4570154B8C7E}" type="presOf" srcId="{7878959C-9ACB-4344-B8D1-5970801CA901}" destId="{D2C0E12A-6B3E-684B-9438-96203A7A438D}" srcOrd="0" destOrd="0" presId="urn:microsoft.com/office/officeart/2005/8/layout/process4"/>
    <dgm:cxn modelId="{A67B5778-4C6D-CD40-8629-C128E12CB848}" srcId="{A6B5FDC7-D109-FE4C-BE6A-4265903BC011}" destId="{1A41B577-E654-2341-908F-D5879C527E1B}" srcOrd="0" destOrd="0" parTransId="{1C5A006F-851A-EA48-B20D-81E42F6CE6B2}" sibTransId="{5629E1F7-DA60-1C45-B863-B903E29CF227}"/>
    <dgm:cxn modelId="{4CD422E8-8DC9-434A-B0FF-C11C5810E849}" type="presOf" srcId="{1A41B577-E654-2341-908F-D5879C527E1B}" destId="{59B616C6-339D-574B-8344-D48357773193}" srcOrd="0" destOrd="0" presId="urn:microsoft.com/office/officeart/2005/8/layout/process4"/>
    <dgm:cxn modelId="{DA50556A-38CB-9748-A18C-4D9869779636}" type="presOf" srcId="{733A0A1F-11A7-3448-860D-12D4A0FBC1EF}" destId="{56A27CF5-0C1C-5E44-BFD1-19230D618EEE}" srcOrd="0" destOrd="0" presId="urn:microsoft.com/office/officeart/2005/8/layout/process4"/>
    <dgm:cxn modelId="{17B919AF-3E2C-674E-AFF5-4CB55DE37AF9}" type="presOf" srcId="{07E69D03-0102-0A49-AAC3-BAB60AAFCBBC}" destId="{F9785644-02E8-2F41-B60D-DE79E962CE80}" srcOrd="1" destOrd="0" presId="urn:microsoft.com/office/officeart/2005/8/layout/process4"/>
    <dgm:cxn modelId="{45360E81-0168-8B45-8CF2-F5061AF12F55}" type="presOf" srcId="{07E69D03-0102-0A49-AAC3-BAB60AAFCBBC}" destId="{88684678-DE0E-714B-9EBA-F99DE31774E0}" srcOrd="0" destOrd="0" presId="urn:microsoft.com/office/officeart/2005/8/layout/process4"/>
    <dgm:cxn modelId="{4AE3778E-0A43-2C4A-B649-9B73D0E44DA4}" srcId="{1A41B577-E654-2341-908F-D5879C527E1B}" destId="{E51E4E42-2D36-2F4A-8EC6-9405FB26DB7A}" srcOrd="0" destOrd="0" parTransId="{64F97B83-027A-2B4B-BB9D-95E6DEF03821}" sibTransId="{B8FFF15E-D149-2547-957A-388B3884D3E2}"/>
    <dgm:cxn modelId="{AEDE30CB-A7E1-E44E-9738-4C110AF3EE42}" type="presOf" srcId="{2325CAFB-D4C4-E24C-A89C-871AFFD5D436}" destId="{7FB48506-1CF4-CA47-B2C4-EB5745513CA3}" srcOrd="0" destOrd="0" presId="urn:microsoft.com/office/officeart/2005/8/layout/process4"/>
    <dgm:cxn modelId="{EFF12F62-5210-BB48-B930-204F02B3009A}" srcId="{07E69D03-0102-0A49-AAC3-BAB60AAFCBBC}" destId="{733A0A1F-11A7-3448-860D-12D4A0FBC1EF}" srcOrd="0" destOrd="0" parTransId="{B73FBAED-85D9-4349-901D-6B91616C8956}" sibTransId="{E5A06CC5-BDB7-A84F-9824-655E9342CB6B}"/>
    <dgm:cxn modelId="{CBE544BF-8023-6E49-862B-B3FD9FD23C33}" srcId="{A6B5FDC7-D109-FE4C-BE6A-4265903BC011}" destId="{07E69D03-0102-0A49-AAC3-BAB60AAFCBBC}" srcOrd="1" destOrd="0" parTransId="{215E4A52-347C-CA4B-94C8-35743701BECE}" sibTransId="{932B5E09-326C-6A40-9C30-C708F4BFB2A4}"/>
    <dgm:cxn modelId="{501DE9ED-BE5D-5547-94AC-C844E9AEF0A9}" srcId="{A6B5FDC7-D109-FE4C-BE6A-4265903BC011}" destId="{2325CAFB-D4C4-E24C-A89C-871AFFD5D436}" srcOrd="2" destOrd="0" parTransId="{80B6FBD3-F89F-8C40-9E53-F8DCD10B1C7C}" sibTransId="{F90E8A1F-A1BC-0B4B-ACE5-CAA09019A923}"/>
    <dgm:cxn modelId="{92F5963C-F70F-9042-AD55-B63C6B02BF8B}" type="presOf" srcId="{A6B5FDC7-D109-FE4C-BE6A-4265903BC011}" destId="{F4F224E7-0177-F046-B23C-3E4FD1ADB48A}" srcOrd="0" destOrd="0" presId="urn:microsoft.com/office/officeart/2005/8/layout/process4"/>
    <dgm:cxn modelId="{2F0C84EC-419D-474B-92CE-10F855E2D98D}" type="presOf" srcId="{B8DC8DAE-B99B-664D-B6DD-6249CB9AEDA9}" destId="{701C3D8D-54C7-784A-8449-CDADB7C42AA5}" srcOrd="0" destOrd="0" presId="urn:microsoft.com/office/officeart/2005/8/layout/process4"/>
    <dgm:cxn modelId="{8F3F8E91-73BC-324E-9B74-3F2670AD90F9}" type="presOf" srcId="{2325CAFB-D4C4-E24C-A89C-871AFFD5D436}" destId="{602F6C3A-96D1-AE48-9301-E40FA6A045DB}" srcOrd="1" destOrd="0" presId="urn:microsoft.com/office/officeart/2005/8/layout/process4"/>
    <dgm:cxn modelId="{57EF9AF0-87D8-AF49-9488-0EBBE2727D75}" srcId="{1A41B577-E654-2341-908F-D5879C527E1B}" destId="{7878959C-9ACB-4344-B8D1-5970801CA901}" srcOrd="1" destOrd="0" parTransId="{F7478CF1-3C64-2848-82C8-D2D1FC15D3B4}" sibTransId="{4498F55D-ED61-964D-BCC5-C2A2E4A7225F}"/>
    <dgm:cxn modelId="{1D9014A9-1985-1B45-BABF-4F263583CC0C}" type="presOf" srcId="{E51E4E42-2D36-2F4A-8EC6-9405FB26DB7A}" destId="{C66BF901-F478-F843-BCB4-8845DFA67469}" srcOrd="0" destOrd="0" presId="urn:microsoft.com/office/officeart/2005/8/layout/process4"/>
    <dgm:cxn modelId="{E33A6B7A-0BAF-284E-80F4-48E3FC224767}" type="presParOf" srcId="{F4F224E7-0177-F046-B23C-3E4FD1ADB48A}" destId="{39653565-C2A1-2F43-80FA-21FF79B35249}" srcOrd="0" destOrd="0" presId="urn:microsoft.com/office/officeart/2005/8/layout/process4"/>
    <dgm:cxn modelId="{019BB62C-BA4D-6748-B628-D4DF4A5D1BE8}" type="presParOf" srcId="{39653565-C2A1-2F43-80FA-21FF79B35249}" destId="{7FB48506-1CF4-CA47-B2C4-EB5745513CA3}" srcOrd="0" destOrd="0" presId="urn:microsoft.com/office/officeart/2005/8/layout/process4"/>
    <dgm:cxn modelId="{FC08B523-4F8F-7A4E-9F5B-888D304A49F6}" type="presParOf" srcId="{39653565-C2A1-2F43-80FA-21FF79B35249}" destId="{602F6C3A-96D1-AE48-9301-E40FA6A045DB}" srcOrd="1" destOrd="0" presId="urn:microsoft.com/office/officeart/2005/8/layout/process4"/>
    <dgm:cxn modelId="{DD3B0985-7313-5840-A83B-5510B3A4F815}" type="presParOf" srcId="{39653565-C2A1-2F43-80FA-21FF79B35249}" destId="{F7CB93E3-54AB-1B4D-A152-6F65AFBDB8A9}" srcOrd="2" destOrd="0" presId="urn:microsoft.com/office/officeart/2005/8/layout/process4"/>
    <dgm:cxn modelId="{D88B902F-3048-A54C-8D10-C1D2B04892CD}" type="presParOf" srcId="{F7CB93E3-54AB-1B4D-A152-6F65AFBDB8A9}" destId="{701C3D8D-54C7-784A-8449-CDADB7C42AA5}" srcOrd="0" destOrd="0" presId="urn:microsoft.com/office/officeart/2005/8/layout/process4"/>
    <dgm:cxn modelId="{6A7FC0DF-F884-2E49-B5AF-EFB17E477AB5}" type="presParOf" srcId="{F4F224E7-0177-F046-B23C-3E4FD1ADB48A}" destId="{4286D525-2B4A-9141-BF53-D5289D7D53B1}" srcOrd="1" destOrd="0" presId="urn:microsoft.com/office/officeart/2005/8/layout/process4"/>
    <dgm:cxn modelId="{C0F05CEF-66C2-DC49-8802-415FD3C0CD49}" type="presParOf" srcId="{F4F224E7-0177-F046-B23C-3E4FD1ADB48A}" destId="{159125DB-2294-FA48-BF9E-E29471FEB7A0}" srcOrd="2" destOrd="0" presId="urn:microsoft.com/office/officeart/2005/8/layout/process4"/>
    <dgm:cxn modelId="{F517C13B-3796-654D-8476-368CDD620B32}" type="presParOf" srcId="{159125DB-2294-FA48-BF9E-E29471FEB7A0}" destId="{88684678-DE0E-714B-9EBA-F99DE31774E0}" srcOrd="0" destOrd="0" presId="urn:microsoft.com/office/officeart/2005/8/layout/process4"/>
    <dgm:cxn modelId="{775304DA-5593-FD4A-9C65-824A3F6F2B77}" type="presParOf" srcId="{159125DB-2294-FA48-BF9E-E29471FEB7A0}" destId="{F9785644-02E8-2F41-B60D-DE79E962CE80}" srcOrd="1" destOrd="0" presId="urn:microsoft.com/office/officeart/2005/8/layout/process4"/>
    <dgm:cxn modelId="{7794A2FD-6A68-5349-BA20-2BA7508B08FF}" type="presParOf" srcId="{159125DB-2294-FA48-BF9E-E29471FEB7A0}" destId="{CCF353CC-1CF1-1D4D-A30E-0B2A94D6823E}" srcOrd="2" destOrd="0" presId="urn:microsoft.com/office/officeart/2005/8/layout/process4"/>
    <dgm:cxn modelId="{78272D7F-13B9-6043-8E64-CBA4BF6B3155}" type="presParOf" srcId="{CCF353CC-1CF1-1D4D-A30E-0B2A94D6823E}" destId="{56A27CF5-0C1C-5E44-BFD1-19230D618EEE}" srcOrd="0" destOrd="0" presId="urn:microsoft.com/office/officeart/2005/8/layout/process4"/>
    <dgm:cxn modelId="{F5E37C58-7AC2-0040-A537-8150D942437C}" type="presParOf" srcId="{F4F224E7-0177-F046-B23C-3E4FD1ADB48A}" destId="{0333DD46-0F7F-A847-B212-1AE44C0829EB}" srcOrd="3" destOrd="0" presId="urn:microsoft.com/office/officeart/2005/8/layout/process4"/>
    <dgm:cxn modelId="{DE7A82CB-BE00-BF44-8308-827F627650C5}" type="presParOf" srcId="{F4F224E7-0177-F046-B23C-3E4FD1ADB48A}" destId="{68EE2EFB-E5DD-2740-874B-FA660A25A62C}" srcOrd="4" destOrd="0" presId="urn:microsoft.com/office/officeart/2005/8/layout/process4"/>
    <dgm:cxn modelId="{50121DB5-272F-8C4D-89ED-F85456C6B473}" type="presParOf" srcId="{68EE2EFB-E5DD-2740-874B-FA660A25A62C}" destId="{59B616C6-339D-574B-8344-D48357773193}" srcOrd="0" destOrd="0" presId="urn:microsoft.com/office/officeart/2005/8/layout/process4"/>
    <dgm:cxn modelId="{1AC9696A-4A49-3140-AEED-E942A3E4B83F}" type="presParOf" srcId="{68EE2EFB-E5DD-2740-874B-FA660A25A62C}" destId="{3D75D1DC-7C53-9147-AD04-59BCF02843A2}" srcOrd="1" destOrd="0" presId="urn:microsoft.com/office/officeart/2005/8/layout/process4"/>
    <dgm:cxn modelId="{1F08FD30-5ADE-FF4D-85CC-DB395842C8F7}" type="presParOf" srcId="{68EE2EFB-E5DD-2740-874B-FA660A25A62C}" destId="{6F81D20F-D08E-E64B-9F40-0D6FC4948ACD}" srcOrd="2" destOrd="0" presId="urn:microsoft.com/office/officeart/2005/8/layout/process4"/>
    <dgm:cxn modelId="{B0DA8305-550F-454E-A661-B1CB65C515A2}" type="presParOf" srcId="{6F81D20F-D08E-E64B-9F40-0D6FC4948ACD}" destId="{C66BF901-F478-F843-BCB4-8845DFA67469}" srcOrd="0" destOrd="0" presId="urn:microsoft.com/office/officeart/2005/8/layout/process4"/>
    <dgm:cxn modelId="{1094C70A-8B2E-414E-8D0A-DACFA9C709C2}" type="presParOf" srcId="{6F81D20F-D08E-E64B-9F40-0D6FC4948ACD}" destId="{D2C0E12A-6B3E-684B-9438-96203A7A438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B5FDC7-D109-FE4C-BE6A-4265903BC011}" type="doc">
      <dgm:prSet loTypeId="urn:microsoft.com/office/officeart/2005/8/layout/process4" loCatId="" qsTypeId="urn:microsoft.com/office/officeart/2005/8/quickstyle/simple2" qsCatId="simple" csTypeId="urn:microsoft.com/office/officeart/2005/8/colors/colorful4" csCatId="colorful" phldr="1"/>
      <dgm:spPr/>
    </dgm:pt>
    <dgm:pt modelId="{07E69D03-0102-0A49-AAC3-BAB60AAFCBBC}">
      <dgm:prSet phldrT="[Text]" custT="1"/>
      <dgm:spPr/>
      <dgm:t>
        <a:bodyPr/>
        <a:lstStyle/>
        <a:p>
          <a:r>
            <a:rPr lang="en-US" sz="2800" dirty="0" smtClean="0"/>
            <a:t>RStudio</a:t>
          </a:r>
          <a:endParaRPr lang="en-US" sz="1700" dirty="0"/>
        </a:p>
      </dgm:t>
    </dgm:pt>
    <dgm:pt modelId="{215E4A52-347C-CA4B-94C8-35743701BECE}" type="parTrans" cxnId="{CBE544BF-8023-6E49-862B-B3FD9FD23C33}">
      <dgm:prSet/>
      <dgm:spPr/>
      <dgm:t>
        <a:bodyPr/>
        <a:lstStyle/>
        <a:p>
          <a:endParaRPr lang="en-US"/>
        </a:p>
      </dgm:t>
    </dgm:pt>
    <dgm:pt modelId="{932B5E09-326C-6A40-9C30-C708F4BFB2A4}" type="sibTrans" cxnId="{CBE544BF-8023-6E49-862B-B3FD9FD23C33}">
      <dgm:prSet/>
      <dgm:spPr/>
      <dgm:t>
        <a:bodyPr/>
        <a:lstStyle/>
        <a:p>
          <a:endParaRPr lang="en-US"/>
        </a:p>
      </dgm:t>
    </dgm:pt>
    <dgm:pt modelId="{733A0A1F-11A7-3448-860D-12D4A0FBC1EF}">
      <dgm:prSet phldrT="[Text]" custT="1"/>
      <dgm:spPr/>
      <dgm:t>
        <a:bodyPr/>
        <a:lstStyle/>
        <a:p>
          <a:r>
            <a:rPr lang="en-US" sz="2000" dirty="0" smtClean="0"/>
            <a:t>Create H2O Cluster</a:t>
          </a:r>
          <a:endParaRPr lang="en-US" sz="2000" dirty="0"/>
        </a:p>
      </dgm:t>
    </dgm:pt>
    <dgm:pt modelId="{B73FBAED-85D9-4349-901D-6B91616C8956}" type="parTrans" cxnId="{EFF12F62-5210-BB48-B930-204F02B3009A}">
      <dgm:prSet/>
      <dgm:spPr/>
      <dgm:t>
        <a:bodyPr/>
        <a:lstStyle/>
        <a:p>
          <a:endParaRPr lang="en-US"/>
        </a:p>
      </dgm:t>
    </dgm:pt>
    <dgm:pt modelId="{E5A06CC5-BDB7-A84F-9824-655E9342CB6B}" type="sibTrans" cxnId="{EFF12F62-5210-BB48-B930-204F02B3009A}">
      <dgm:prSet/>
      <dgm:spPr/>
      <dgm:t>
        <a:bodyPr/>
        <a:lstStyle/>
        <a:p>
          <a:endParaRPr lang="en-US"/>
        </a:p>
      </dgm:t>
    </dgm:pt>
    <dgm:pt modelId="{1AF5685C-B194-6644-9F43-774F5C0D8FF6}">
      <dgm:prSet phldrT="[Text]" custT="1"/>
      <dgm:spPr/>
      <dgm:t>
        <a:bodyPr/>
        <a:lstStyle/>
        <a:p>
          <a:r>
            <a:rPr lang="en-US" sz="2800" dirty="0" smtClean="0"/>
            <a:t>Browser</a:t>
          </a:r>
          <a:endParaRPr lang="en-US" sz="2800" dirty="0"/>
        </a:p>
      </dgm:t>
    </dgm:pt>
    <dgm:pt modelId="{C59B82CF-91DE-F843-987C-B454FD79F077}" type="parTrans" cxnId="{430A2D61-C298-144D-87C9-9C0F818404CC}">
      <dgm:prSet/>
      <dgm:spPr/>
      <dgm:t>
        <a:bodyPr/>
        <a:lstStyle/>
        <a:p>
          <a:endParaRPr lang="en-US"/>
        </a:p>
      </dgm:t>
    </dgm:pt>
    <dgm:pt modelId="{F9E6931A-0021-1945-ADFD-4026DB508333}" type="sibTrans" cxnId="{430A2D61-C298-144D-87C9-9C0F818404CC}">
      <dgm:prSet/>
      <dgm:spPr/>
      <dgm:t>
        <a:bodyPr/>
        <a:lstStyle/>
        <a:p>
          <a:endParaRPr lang="en-US"/>
        </a:p>
      </dgm:t>
    </dgm:pt>
    <dgm:pt modelId="{C1E0D864-AC0D-8644-A7EA-05C7D441F690}">
      <dgm:prSet phldrT="[Text]" custT="1"/>
      <dgm:spPr/>
      <dgm:t>
        <a:bodyPr/>
        <a:lstStyle/>
        <a:p>
          <a:r>
            <a:rPr lang="en-US" sz="2000" dirty="0" smtClean="0"/>
            <a:t>Access Flow URL</a:t>
          </a:r>
          <a:endParaRPr lang="en-US" sz="2000" dirty="0"/>
        </a:p>
      </dgm:t>
    </dgm:pt>
    <dgm:pt modelId="{8E4D9555-9132-7C4A-AF81-7BE9A20EF445}" type="parTrans" cxnId="{A13A0FEF-4ECC-D345-957E-7754631628E4}">
      <dgm:prSet/>
      <dgm:spPr/>
      <dgm:t>
        <a:bodyPr/>
        <a:lstStyle/>
        <a:p>
          <a:endParaRPr lang="en-US"/>
        </a:p>
      </dgm:t>
    </dgm:pt>
    <dgm:pt modelId="{8672C8E0-FB7A-534A-B129-60208713DF13}" type="sibTrans" cxnId="{A13A0FEF-4ECC-D345-957E-7754631628E4}">
      <dgm:prSet/>
      <dgm:spPr/>
      <dgm:t>
        <a:bodyPr/>
        <a:lstStyle/>
        <a:p>
          <a:endParaRPr lang="en-US"/>
        </a:p>
      </dgm:t>
    </dgm:pt>
    <dgm:pt modelId="{DD120B87-9D65-824D-B623-05CDE9EB5F87}">
      <dgm:prSet phldrT="[Text]" custT="1"/>
      <dgm:spPr/>
      <dgm:t>
        <a:bodyPr/>
        <a:lstStyle/>
        <a:p>
          <a:r>
            <a:rPr lang="en-US" sz="2000" dirty="0" smtClean="0"/>
            <a:t>Login to steam</a:t>
          </a:r>
          <a:endParaRPr lang="en-US" sz="2000" dirty="0"/>
        </a:p>
      </dgm:t>
    </dgm:pt>
    <dgm:pt modelId="{552748A3-D4D0-C54A-AB75-B5B8EC02055A}" type="parTrans" cxnId="{A22336D4-3163-5249-92A8-477941C8F787}">
      <dgm:prSet/>
      <dgm:spPr/>
      <dgm:t>
        <a:bodyPr/>
        <a:lstStyle/>
        <a:p>
          <a:endParaRPr lang="en-US"/>
        </a:p>
      </dgm:t>
    </dgm:pt>
    <dgm:pt modelId="{C1598B04-BE19-1349-B10E-EC354C040E65}" type="sibTrans" cxnId="{A22336D4-3163-5249-92A8-477941C8F787}">
      <dgm:prSet/>
      <dgm:spPr/>
      <dgm:t>
        <a:bodyPr/>
        <a:lstStyle/>
        <a:p>
          <a:endParaRPr lang="en-US"/>
        </a:p>
      </dgm:t>
    </dgm:pt>
    <dgm:pt modelId="{0DC2C0D7-4AF3-184D-A230-A6FC5CB2E326}">
      <dgm:prSet phldrT="[Text]" custT="1"/>
      <dgm:spPr/>
      <dgm:t>
        <a:bodyPr/>
        <a:lstStyle/>
        <a:p>
          <a:r>
            <a:rPr lang="en-US" sz="2800" dirty="0" smtClean="0"/>
            <a:t>RStudio</a:t>
          </a:r>
          <a:endParaRPr lang="en-US" sz="2800" dirty="0"/>
        </a:p>
      </dgm:t>
    </dgm:pt>
    <dgm:pt modelId="{F7BD570F-E451-DB45-A2BC-9C0D30C7FB87}" type="parTrans" cxnId="{EE6D1343-8BCE-AD42-A2F1-F555A47A95AC}">
      <dgm:prSet/>
      <dgm:spPr/>
      <dgm:t>
        <a:bodyPr/>
        <a:lstStyle/>
        <a:p>
          <a:endParaRPr lang="en-US"/>
        </a:p>
      </dgm:t>
    </dgm:pt>
    <dgm:pt modelId="{9C0357A0-CC0B-7641-9845-B9325BB3BFA4}" type="sibTrans" cxnId="{EE6D1343-8BCE-AD42-A2F1-F555A47A95AC}">
      <dgm:prSet/>
      <dgm:spPr/>
      <dgm:t>
        <a:bodyPr/>
        <a:lstStyle/>
        <a:p>
          <a:endParaRPr lang="en-US"/>
        </a:p>
      </dgm:t>
    </dgm:pt>
    <dgm:pt modelId="{92B42FA4-934E-9B4C-9440-CE4034D983DE}">
      <dgm:prSet phldrT="[Text]" custT="1"/>
      <dgm:spPr/>
      <dgm:t>
        <a:bodyPr/>
        <a:lstStyle/>
        <a:p>
          <a:r>
            <a:rPr lang="en-US" sz="2800" dirty="0" smtClean="0"/>
            <a:t>RStudio</a:t>
          </a:r>
          <a:endParaRPr lang="en-US" sz="2400" dirty="0"/>
        </a:p>
      </dgm:t>
    </dgm:pt>
    <dgm:pt modelId="{A9863754-B25D-C749-8FB1-344944D2C1B3}" type="parTrans" cxnId="{A2ADB8EA-381C-DD4F-8BF0-C3F75B4EE822}">
      <dgm:prSet/>
      <dgm:spPr/>
      <dgm:t>
        <a:bodyPr/>
        <a:lstStyle/>
        <a:p>
          <a:endParaRPr lang="en-US"/>
        </a:p>
      </dgm:t>
    </dgm:pt>
    <dgm:pt modelId="{6BF84EE8-D377-024C-87B1-8E8E8B1414A7}" type="sibTrans" cxnId="{A2ADB8EA-381C-DD4F-8BF0-C3F75B4EE822}">
      <dgm:prSet/>
      <dgm:spPr/>
      <dgm:t>
        <a:bodyPr/>
        <a:lstStyle/>
        <a:p>
          <a:endParaRPr lang="en-US"/>
        </a:p>
      </dgm:t>
    </dgm:pt>
    <dgm:pt modelId="{E23F28CD-6E6D-6D4C-B8E4-EC468D57D271}">
      <dgm:prSet phldrT="[Text]" custT="1"/>
      <dgm:spPr/>
      <dgm:t>
        <a:bodyPr/>
        <a:lstStyle/>
        <a:p>
          <a:r>
            <a:rPr lang="en-US" sz="2000" dirty="0" smtClean="0"/>
            <a:t>Connect to H2O Cluster</a:t>
          </a:r>
          <a:endParaRPr lang="en-US" sz="2000" dirty="0"/>
        </a:p>
      </dgm:t>
    </dgm:pt>
    <dgm:pt modelId="{67C6A4A4-E150-C94D-896C-E022A647650A}" type="parTrans" cxnId="{61F56B36-D53C-BE4B-AB27-7F04F769A90E}">
      <dgm:prSet/>
      <dgm:spPr/>
      <dgm:t>
        <a:bodyPr/>
        <a:lstStyle/>
        <a:p>
          <a:endParaRPr lang="en-US"/>
        </a:p>
      </dgm:t>
    </dgm:pt>
    <dgm:pt modelId="{C4F8B31F-2C4E-1846-890F-A612BF0A226C}" type="sibTrans" cxnId="{61F56B36-D53C-BE4B-AB27-7F04F769A90E}">
      <dgm:prSet/>
      <dgm:spPr/>
      <dgm:t>
        <a:bodyPr/>
        <a:lstStyle/>
        <a:p>
          <a:endParaRPr lang="en-US"/>
        </a:p>
      </dgm:t>
    </dgm:pt>
    <dgm:pt modelId="{3409B50D-FD49-D04B-9C30-37018B14C95E}" type="pres">
      <dgm:prSet presAssocID="{A6B5FDC7-D109-FE4C-BE6A-4265903BC011}" presName="Name0" presStyleCnt="0">
        <dgm:presLayoutVars>
          <dgm:dir/>
          <dgm:animLvl val="lvl"/>
          <dgm:resizeHandles val="exact"/>
        </dgm:presLayoutVars>
      </dgm:prSet>
      <dgm:spPr/>
    </dgm:pt>
    <dgm:pt modelId="{FCB896F8-341F-274E-A228-B41E6098E585}" type="pres">
      <dgm:prSet presAssocID="{92B42FA4-934E-9B4C-9440-CE4034D983DE}" presName="boxAndChildren" presStyleCnt="0"/>
      <dgm:spPr/>
    </dgm:pt>
    <dgm:pt modelId="{72BD2464-5AFC-BA47-8BAC-79A85570557E}" type="pres">
      <dgm:prSet presAssocID="{92B42FA4-934E-9B4C-9440-CE4034D983DE}" presName="parentTextBox" presStyleLbl="node1" presStyleIdx="0" presStyleCnt="4"/>
      <dgm:spPr/>
      <dgm:t>
        <a:bodyPr/>
        <a:lstStyle/>
        <a:p>
          <a:endParaRPr lang="en-US"/>
        </a:p>
      </dgm:t>
    </dgm:pt>
    <dgm:pt modelId="{1CDA416B-9D44-3842-938A-DE185373C6E0}" type="pres">
      <dgm:prSet presAssocID="{92B42FA4-934E-9B4C-9440-CE4034D983DE}" presName="entireBox" presStyleLbl="node1" presStyleIdx="0" presStyleCnt="4"/>
      <dgm:spPr/>
      <dgm:t>
        <a:bodyPr/>
        <a:lstStyle/>
        <a:p>
          <a:endParaRPr lang="en-US"/>
        </a:p>
      </dgm:t>
    </dgm:pt>
    <dgm:pt modelId="{45B95EC7-7694-D64B-9CD4-BD5924982263}" type="pres">
      <dgm:prSet presAssocID="{92B42FA4-934E-9B4C-9440-CE4034D983DE}" presName="descendantBox" presStyleCnt="0"/>
      <dgm:spPr/>
    </dgm:pt>
    <dgm:pt modelId="{2C82B922-B102-C042-A39A-8F2980EC3C6B}" type="pres">
      <dgm:prSet presAssocID="{E23F28CD-6E6D-6D4C-B8E4-EC468D57D271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10D31-A049-5242-A803-5739656253C6}" type="pres">
      <dgm:prSet presAssocID="{F9E6931A-0021-1945-ADFD-4026DB508333}" presName="sp" presStyleCnt="0"/>
      <dgm:spPr/>
    </dgm:pt>
    <dgm:pt modelId="{EDF4F884-EA4B-DA48-81C3-C32EB70F58AE}" type="pres">
      <dgm:prSet presAssocID="{1AF5685C-B194-6644-9F43-774F5C0D8FF6}" presName="arrowAndChildren" presStyleCnt="0"/>
      <dgm:spPr/>
    </dgm:pt>
    <dgm:pt modelId="{98C7C476-33B9-9D40-98BE-8547418331B5}" type="pres">
      <dgm:prSet presAssocID="{1AF5685C-B194-6644-9F43-774F5C0D8FF6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C8C3C1B5-9328-8F48-9BB4-199156810502}" type="pres">
      <dgm:prSet presAssocID="{1AF5685C-B194-6644-9F43-774F5C0D8FF6}" presName="arrow" presStyleLbl="node1" presStyleIdx="1" presStyleCnt="4"/>
      <dgm:spPr/>
      <dgm:t>
        <a:bodyPr/>
        <a:lstStyle/>
        <a:p>
          <a:endParaRPr lang="en-US"/>
        </a:p>
      </dgm:t>
    </dgm:pt>
    <dgm:pt modelId="{78618716-469C-1A46-9C9E-291E38BF8786}" type="pres">
      <dgm:prSet presAssocID="{1AF5685C-B194-6644-9F43-774F5C0D8FF6}" presName="descendantArrow" presStyleCnt="0"/>
      <dgm:spPr/>
    </dgm:pt>
    <dgm:pt modelId="{2B11DDF1-C5CF-3349-96E5-94D3850665CE}" type="pres">
      <dgm:prSet presAssocID="{C1E0D864-AC0D-8644-A7EA-05C7D441F690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005F2-465F-3840-94EF-41FC72A20CED}" type="pres">
      <dgm:prSet presAssocID="{9C0357A0-CC0B-7641-9845-B9325BB3BFA4}" presName="sp" presStyleCnt="0"/>
      <dgm:spPr/>
    </dgm:pt>
    <dgm:pt modelId="{97FE68BE-E3AC-4543-A92E-CC24D8E1FAE1}" type="pres">
      <dgm:prSet presAssocID="{0DC2C0D7-4AF3-184D-A230-A6FC5CB2E326}" presName="arrowAndChildren" presStyleCnt="0"/>
      <dgm:spPr/>
    </dgm:pt>
    <dgm:pt modelId="{06119BF0-7B2C-884C-921B-74F807142BCB}" type="pres">
      <dgm:prSet presAssocID="{0DC2C0D7-4AF3-184D-A230-A6FC5CB2E32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BB6CD252-B41A-C443-A004-7A64A4C3B333}" type="pres">
      <dgm:prSet presAssocID="{0DC2C0D7-4AF3-184D-A230-A6FC5CB2E326}" presName="arrow" presStyleLbl="node1" presStyleIdx="2" presStyleCnt="4"/>
      <dgm:spPr/>
      <dgm:t>
        <a:bodyPr/>
        <a:lstStyle/>
        <a:p>
          <a:endParaRPr lang="en-US"/>
        </a:p>
      </dgm:t>
    </dgm:pt>
    <dgm:pt modelId="{A347FE88-229C-884A-9629-6B4983D24CF3}" type="pres">
      <dgm:prSet presAssocID="{0DC2C0D7-4AF3-184D-A230-A6FC5CB2E326}" presName="descendantArrow" presStyleCnt="0"/>
      <dgm:spPr/>
    </dgm:pt>
    <dgm:pt modelId="{ECBF2AAF-A887-BD4E-8EDB-CADF5AA7F1B1}" type="pres">
      <dgm:prSet presAssocID="{733A0A1F-11A7-3448-860D-12D4A0FBC1E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B9FC2-B4E0-4846-9D1E-055CB99D7C64}" type="pres">
      <dgm:prSet presAssocID="{932B5E09-326C-6A40-9C30-C708F4BFB2A4}" presName="sp" presStyleCnt="0"/>
      <dgm:spPr/>
    </dgm:pt>
    <dgm:pt modelId="{9F8C3D05-677A-CA45-BF4F-553906EACFC1}" type="pres">
      <dgm:prSet presAssocID="{07E69D03-0102-0A49-AAC3-BAB60AAFCBBC}" presName="arrowAndChildren" presStyleCnt="0"/>
      <dgm:spPr/>
    </dgm:pt>
    <dgm:pt modelId="{B2A54258-A022-F249-8E0D-66EFC45F0294}" type="pres">
      <dgm:prSet presAssocID="{07E69D03-0102-0A49-AAC3-BAB60AAFCBB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221A09FD-3C82-BF48-A693-122D7AC90C90}" type="pres">
      <dgm:prSet presAssocID="{07E69D03-0102-0A49-AAC3-BAB60AAFCBBC}" presName="arrow" presStyleLbl="node1" presStyleIdx="3" presStyleCnt="4"/>
      <dgm:spPr/>
      <dgm:t>
        <a:bodyPr/>
        <a:lstStyle/>
        <a:p>
          <a:endParaRPr lang="en-US"/>
        </a:p>
      </dgm:t>
    </dgm:pt>
    <dgm:pt modelId="{3C30ABEE-060E-DC48-A2F2-DC961BAAA77B}" type="pres">
      <dgm:prSet presAssocID="{07E69D03-0102-0A49-AAC3-BAB60AAFCBBC}" presName="descendantArrow" presStyleCnt="0"/>
      <dgm:spPr/>
    </dgm:pt>
    <dgm:pt modelId="{81065CD2-FE0F-E04B-A4F1-DB9F7B4AE5AA}" type="pres">
      <dgm:prSet presAssocID="{DD120B87-9D65-824D-B623-05CDE9EB5F87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2ED13-ED41-0542-9067-4B84AF98CCB0}" type="presOf" srcId="{07E69D03-0102-0A49-AAC3-BAB60AAFCBBC}" destId="{B2A54258-A022-F249-8E0D-66EFC45F0294}" srcOrd="0" destOrd="0" presId="urn:microsoft.com/office/officeart/2005/8/layout/process4"/>
    <dgm:cxn modelId="{61F56B36-D53C-BE4B-AB27-7F04F769A90E}" srcId="{92B42FA4-934E-9B4C-9440-CE4034D983DE}" destId="{E23F28CD-6E6D-6D4C-B8E4-EC468D57D271}" srcOrd="0" destOrd="0" parTransId="{67C6A4A4-E150-C94D-896C-E022A647650A}" sibTransId="{C4F8B31F-2C4E-1846-890F-A612BF0A226C}"/>
    <dgm:cxn modelId="{DAC7B0DA-9F63-E74F-834D-A73D567E4D7F}" type="presOf" srcId="{92B42FA4-934E-9B4C-9440-CE4034D983DE}" destId="{72BD2464-5AFC-BA47-8BAC-79A85570557E}" srcOrd="0" destOrd="0" presId="urn:microsoft.com/office/officeart/2005/8/layout/process4"/>
    <dgm:cxn modelId="{EFF12F62-5210-BB48-B930-204F02B3009A}" srcId="{0DC2C0D7-4AF3-184D-A230-A6FC5CB2E326}" destId="{733A0A1F-11A7-3448-860D-12D4A0FBC1EF}" srcOrd="0" destOrd="0" parTransId="{B73FBAED-85D9-4349-901D-6B91616C8956}" sibTransId="{E5A06CC5-BDB7-A84F-9824-655E9342CB6B}"/>
    <dgm:cxn modelId="{F57DF2E9-3DF1-094C-844D-20C88CE1F5EB}" type="presOf" srcId="{07E69D03-0102-0A49-AAC3-BAB60AAFCBBC}" destId="{221A09FD-3C82-BF48-A693-122D7AC90C90}" srcOrd="1" destOrd="0" presId="urn:microsoft.com/office/officeart/2005/8/layout/process4"/>
    <dgm:cxn modelId="{7EE75C44-F166-2241-ABF4-6E262040B28A}" type="presOf" srcId="{C1E0D864-AC0D-8644-A7EA-05C7D441F690}" destId="{2B11DDF1-C5CF-3349-96E5-94D3850665CE}" srcOrd="0" destOrd="0" presId="urn:microsoft.com/office/officeart/2005/8/layout/process4"/>
    <dgm:cxn modelId="{CBE544BF-8023-6E49-862B-B3FD9FD23C33}" srcId="{A6B5FDC7-D109-FE4C-BE6A-4265903BC011}" destId="{07E69D03-0102-0A49-AAC3-BAB60AAFCBBC}" srcOrd="0" destOrd="0" parTransId="{215E4A52-347C-CA4B-94C8-35743701BECE}" sibTransId="{932B5E09-326C-6A40-9C30-C708F4BFB2A4}"/>
    <dgm:cxn modelId="{A2ADB8EA-381C-DD4F-8BF0-C3F75B4EE822}" srcId="{A6B5FDC7-D109-FE4C-BE6A-4265903BC011}" destId="{92B42FA4-934E-9B4C-9440-CE4034D983DE}" srcOrd="3" destOrd="0" parTransId="{A9863754-B25D-C749-8FB1-344944D2C1B3}" sibTransId="{6BF84EE8-D377-024C-87B1-8E8E8B1414A7}"/>
    <dgm:cxn modelId="{A13A0FEF-4ECC-D345-957E-7754631628E4}" srcId="{1AF5685C-B194-6644-9F43-774F5C0D8FF6}" destId="{C1E0D864-AC0D-8644-A7EA-05C7D441F690}" srcOrd="0" destOrd="0" parTransId="{8E4D9555-9132-7C4A-AF81-7BE9A20EF445}" sibTransId="{8672C8E0-FB7A-534A-B129-60208713DF13}"/>
    <dgm:cxn modelId="{EE6D1343-8BCE-AD42-A2F1-F555A47A95AC}" srcId="{A6B5FDC7-D109-FE4C-BE6A-4265903BC011}" destId="{0DC2C0D7-4AF3-184D-A230-A6FC5CB2E326}" srcOrd="1" destOrd="0" parTransId="{F7BD570F-E451-DB45-A2BC-9C0D30C7FB87}" sibTransId="{9C0357A0-CC0B-7641-9845-B9325BB3BFA4}"/>
    <dgm:cxn modelId="{A22336D4-3163-5249-92A8-477941C8F787}" srcId="{07E69D03-0102-0A49-AAC3-BAB60AAFCBBC}" destId="{DD120B87-9D65-824D-B623-05CDE9EB5F87}" srcOrd="0" destOrd="0" parTransId="{552748A3-D4D0-C54A-AB75-B5B8EC02055A}" sibTransId="{C1598B04-BE19-1349-B10E-EC354C040E65}"/>
    <dgm:cxn modelId="{8E7EC6AC-4C94-9342-964F-812F52F62E18}" type="presOf" srcId="{92B42FA4-934E-9B4C-9440-CE4034D983DE}" destId="{1CDA416B-9D44-3842-938A-DE185373C6E0}" srcOrd="1" destOrd="0" presId="urn:microsoft.com/office/officeart/2005/8/layout/process4"/>
    <dgm:cxn modelId="{FEB2E736-8F8F-9D4E-8E73-4FCE60BE26D1}" type="presOf" srcId="{0DC2C0D7-4AF3-184D-A230-A6FC5CB2E326}" destId="{BB6CD252-B41A-C443-A004-7A64A4C3B333}" srcOrd="1" destOrd="0" presId="urn:microsoft.com/office/officeart/2005/8/layout/process4"/>
    <dgm:cxn modelId="{0BB3BBCC-463F-1644-AEC4-A99AC24F769A}" type="presOf" srcId="{E23F28CD-6E6D-6D4C-B8E4-EC468D57D271}" destId="{2C82B922-B102-C042-A39A-8F2980EC3C6B}" srcOrd="0" destOrd="0" presId="urn:microsoft.com/office/officeart/2005/8/layout/process4"/>
    <dgm:cxn modelId="{E188E6CA-8E15-414B-9252-316EA4BFD667}" type="presOf" srcId="{1AF5685C-B194-6644-9F43-774F5C0D8FF6}" destId="{C8C3C1B5-9328-8F48-9BB4-199156810502}" srcOrd="1" destOrd="0" presId="urn:microsoft.com/office/officeart/2005/8/layout/process4"/>
    <dgm:cxn modelId="{D08E3D87-434F-6A43-A2D1-91DF2404D0B7}" type="presOf" srcId="{0DC2C0D7-4AF3-184D-A230-A6FC5CB2E326}" destId="{06119BF0-7B2C-884C-921B-74F807142BCB}" srcOrd="0" destOrd="0" presId="urn:microsoft.com/office/officeart/2005/8/layout/process4"/>
    <dgm:cxn modelId="{430A2D61-C298-144D-87C9-9C0F818404CC}" srcId="{A6B5FDC7-D109-FE4C-BE6A-4265903BC011}" destId="{1AF5685C-B194-6644-9F43-774F5C0D8FF6}" srcOrd="2" destOrd="0" parTransId="{C59B82CF-91DE-F843-987C-B454FD79F077}" sibTransId="{F9E6931A-0021-1945-ADFD-4026DB508333}"/>
    <dgm:cxn modelId="{4EE1EF82-8BB9-7648-ACDD-18E0770B16D2}" type="presOf" srcId="{733A0A1F-11A7-3448-860D-12D4A0FBC1EF}" destId="{ECBF2AAF-A887-BD4E-8EDB-CADF5AA7F1B1}" srcOrd="0" destOrd="0" presId="urn:microsoft.com/office/officeart/2005/8/layout/process4"/>
    <dgm:cxn modelId="{05F7609A-0E92-DD48-BC15-0A8909BCDC13}" type="presOf" srcId="{A6B5FDC7-D109-FE4C-BE6A-4265903BC011}" destId="{3409B50D-FD49-D04B-9C30-37018B14C95E}" srcOrd="0" destOrd="0" presId="urn:microsoft.com/office/officeart/2005/8/layout/process4"/>
    <dgm:cxn modelId="{AD228FFB-2B97-194A-9C97-730218D48A6F}" type="presOf" srcId="{1AF5685C-B194-6644-9F43-774F5C0D8FF6}" destId="{98C7C476-33B9-9D40-98BE-8547418331B5}" srcOrd="0" destOrd="0" presId="urn:microsoft.com/office/officeart/2005/8/layout/process4"/>
    <dgm:cxn modelId="{0772F621-D888-5540-BFCD-83049C197F8B}" type="presOf" srcId="{DD120B87-9D65-824D-B623-05CDE9EB5F87}" destId="{81065CD2-FE0F-E04B-A4F1-DB9F7B4AE5AA}" srcOrd="0" destOrd="0" presId="urn:microsoft.com/office/officeart/2005/8/layout/process4"/>
    <dgm:cxn modelId="{4F43DE16-9D42-A047-949D-BD82551BBF1D}" type="presParOf" srcId="{3409B50D-FD49-D04B-9C30-37018B14C95E}" destId="{FCB896F8-341F-274E-A228-B41E6098E585}" srcOrd="0" destOrd="0" presId="urn:microsoft.com/office/officeart/2005/8/layout/process4"/>
    <dgm:cxn modelId="{2494F39A-C231-2A45-BE64-506977BF1A94}" type="presParOf" srcId="{FCB896F8-341F-274E-A228-B41E6098E585}" destId="{72BD2464-5AFC-BA47-8BAC-79A85570557E}" srcOrd="0" destOrd="0" presId="urn:microsoft.com/office/officeart/2005/8/layout/process4"/>
    <dgm:cxn modelId="{C5C46BEC-809D-6B46-A55E-3F7B214D1D3C}" type="presParOf" srcId="{FCB896F8-341F-274E-A228-B41E6098E585}" destId="{1CDA416B-9D44-3842-938A-DE185373C6E0}" srcOrd="1" destOrd="0" presId="urn:microsoft.com/office/officeart/2005/8/layout/process4"/>
    <dgm:cxn modelId="{F88AA444-20FB-4746-9B56-9FB5FD494D05}" type="presParOf" srcId="{FCB896F8-341F-274E-A228-B41E6098E585}" destId="{45B95EC7-7694-D64B-9CD4-BD5924982263}" srcOrd="2" destOrd="0" presId="urn:microsoft.com/office/officeart/2005/8/layout/process4"/>
    <dgm:cxn modelId="{403A9A9E-0DF2-CC4A-8800-71B5D6187002}" type="presParOf" srcId="{45B95EC7-7694-D64B-9CD4-BD5924982263}" destId="{2C82B922-B102-C042-A39A-8F2980EC3C6B}" srcOrd="0" destOrd="0" presId="urn:microsoft.com/office/officeart/2005/8/layout/process4"/>
    <dgm:cxn modelId="{1B0F24FF-A510-2E47-B3D9-68268473524E}" type="presParOf" srcId="{3409B50D-FD49-D04B-9C30-37018B14C95E}" destId="{5AA10D31-A049-5242-A803-5739656253C6}" srcOrd="1" destOrd="0" presId="urn:microsoft.com/office/officeart/2005/8/layout/process4"/>
    <dgm:cxn modelId="{A5A9111C-91D4-3642-9EC8-C06545781612}" type="presParOf" srcId="{3409B50D-FD49-D04B-9C30-37018B14C95E}" destId="{EDF4F884-EA4B-DA48-81C3-C32EB70F58AE}" srcOrd="2" destOrd="0" presId="urn:microsoft.com/office/officeart/2005/8/layout/process4"/>
    <dgm:cxn modelId="{58780DCE-FF1B-784D-B9E2-69ECB5524F99}" type="presParOf" srcId="{EDF4F884-EA4B-DA48-81C3-C32EB70F58AE}" destId="{98C7C476-33B9-9D40-98BE-8547418331B5}" srcOrd="0" destOrd="0" presId="urn:microsoft.com/office/officeart/2005/8/layout/process4"/>
    <dgm:cxn modelId="{76375E4D-C4E6-264D-A16B-B31253AF9825}" type="presParOf" srcId="{EDF4F884-EA4B-DA48-81C3-C32EB70F58AE}" destId="{C8C3C1B5-9328-8F48-9BB4-199156810502}" srcOrd="1" destOrd="0" presId="urn:microsoft.com/office/officeart/2005/8/layout/process4"/>
    <dgm:cxn modelId="{310A27A5-6BAD-804C-A3F3-720D6D970560}" type="presParOf" srcId="{EDF4F884-EA4B-DA48-81C3-C32EB70F58AE}" destId="{78618716-469C-1A46-9C9E-291E38BF8786}" srcOrd="2" destOrd="0" presId="urn:microsoft.com/office/officeart/2005/8/layout/process4"/>
    <dgm:cxn modelId="{125DF965-A988-4740-AAEF-102CB8D76721}" type="presParOf" srcId="{78618716-469C-1A46-9C9E-291E38BF8786}" destId="{2B11DDF1-C5CF-3349-96E5-94D3850665CE}" srcOrd="0" destOrd="0" presId="urn:microsoft.com/office/officeart/2005/8/layout/process4"/>
    <dgm:cxn modelId="{8CB6495D-0D73-3748-9983-059A57C16664}" type="presParOf" srcId="{3409B50D-FD49-D04B-9C30-37018B14C95E}" destId="{A8E005F2-465F-3840-94EF-41FC72A20CED}" srcOrd="3" destOrd="0" presId="urn:microsoft.com/office/officeart/2005/8/layout/process4"/>
    <dgm:cxn modelId="{15B3C0C9-FE8C-4D4F-A921-17358E66C715}" type="presParOf" srcId="{3409B50D-FD49-D04B-9C30-37018B14C95E}" destId="{97FE68BE-E3AC-4543-A92E-CC24D8E1FAE1}" srcOrd="4" destOrd="0" presId="urn:microsoft.com/office/officeart/2005/8/layout/process4"/>
    <dgm:cxn modelId="{F7BE2ACE-FA85-564D-8DEB-533B48FF98A6}" type="presParOf" srcId="{97FE68BE-E3AC-4543-A92E-CC24D8E1FAE1}" destId="{06119BF0-7B2C-884C-921B-74F807142BCB}" srcOrd="0" destOrd="0" presId="urn:microsoft.com/office/officeart/2005/8/layout/process4"/>
    <dgm:cxn modelId="{44DCF079-914C-0248-982C-8E6FC59313CC}" type="presParOf" srcId="{97FE68BE-E3AC-4543-A92E-CC24D8E1FAE1}" destId="{BB6CD252-B41A-C443-A004-7A64A4C3B333}" srcOrd="1" destOrd="0" presId="urn:microsoft.com/office/officeart/2005/8/layout/process4"/>
    <dgm:cxn modelId="{2334615A-44F7-A84A-B84C-058CCE149947}" type="presParOf" srcId="{97FE68BE-E3AC-4543-A92E-CC24D8E1FAE1}" destId="{A347FE88-229C-884A-9629-6B4983D24CF3}" srcOrd="2" destOrd="0" presId="urn:microsoft.com/office/officeart/2005/8/layout/process4"/>
    <dgm:cxn modelId="{6077137A-2EFF-BB4A-8DAA-EA3DBA31B019}" type="presParOf" srcId="{A347FE88-229C-884A-9629-6B4983D24CF3}" destId="{ECBF2AAF-A887-BD4E-8EDB-CADF5AA7F1B1}" srcOrd="0" destOrd="0" presId="urn:microsoft.com/office/officeart/2005/8/layout/process4"/>
    <dgm:cxn modelId="{2B41FF4C-B601-A841-B649-F378F4C83972}" type="presParOf" srcId="{3409B50D-FD49-D04B-9C30-37018B14C95E}" destId="{65CB9FC2-B4E0-4846-9D1E-055CB99D7C64}" srcOrd="5" destOrd="0" presId="urn:microsoft.com/office/officeart/2005/8/layout/process4"/>
    <dgm:cxn modelId="{009AF18B-7826-F648-98A7-372F3A63B652}" type="presParOf" srcId="{3409B50D-FD49-D04B-9C30-37018B14C95E}" destId="{9F8C3D05-677A-CA45-BF4F-553906EACFC1}" srcOrd="6" destOrd="0" presId="urn:microsoft.com/office/officeart/2005/8/layout/process4"/>
    <dgm:cxn modelId="{1FD7548E-475D-E546-8D20-5209E89E114D}" type="presParOf" srcId="{9F8C3D05-677A-CA45-BF4F-553906EACFC1}" destId="{B2A54258-A022-F249-8E0D-66EFC45F0294}" srcOrd="0" destOrd="0" presId="urn:microsoft.com/office/officeart/2005/8/layout/process4"/>
    <dgm:cxn modelId="{C15653DE-2681-BD48-8328-E599B18A23D1}" type="presParOf" srcId="{9F8C3D05-677A-CA45-BF4F-553906EACFC1}" destId="{221A09FD-3C82-BF48-A693-122D7AC90C90}" srcOrd="1" destOrd="0" presId="urn:microsoft.com/office/officeart/2005/8/layout/process4"/>
    <dgm:cxn modelId="{834253A4-9041-7440-893A-E0D19F71C314}" type="presParOf" srcId="{9F8C3D05-677A-CA45-BF4F-553906EACFC1}" destId="{3C30ABEE-060E-DC48-A2F2-DC961BAAA77B}" srcOrd="2" destOrd="0" presId="urn:microsoft.com/office/officeart/2005/8/layout/process4"/>
    <dgm:cxn modelId="{C9260E4D-5445-9F49-B260-7256B233F43D}" type="presParOf" srcId="{3C30ABEE-060E-DC48-A2F2-DC961BAAA77B}" destId="{81065CD2-FE0F-E04B-A4F1-DB9F7B4AE5A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482745-4687-4B46-9B7C-49E38A34D5F3}" type="doc">
      <dgm:prSet loTypeId="urn:microsoft.com/office/officeart/2008/layout/VerticalCurvedLis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99E8CD7-D00E-1F4A-92CB-F7BFFA3ACACD}">
      <dgm:prSet phldrT="[Text]" custT="1"/>
      <dgm:spPr>
        <a:xfrm>
          <a:off x="434287" y="285272"/>
          <a:ext cx="7615035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E1D2BA88-48B1-6C4C-9A5D-AD40E90730D4}" type="parTrans" cxnId="{66076135-47B1-A345-B031-EFC4EDA020E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B5B34CA-9696-D244-A6D2-D19E0C2BDD1B}" type="sibTrans" cxnId="{66076135-47B1-A345-B031-EFC4EDA020EF}">
      <dgm:prSet/>
      <dgm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3200">
            <a:latin typeface="+mn-lt"/>
          </a:endParaRPr>
        </a:p>
      </dgm:t>
    </dgm:pt>
    <dgm:pt modelId="{B456987C-F513-AA4A-99FB-1B9AAFF67547}">
      <dgm:prSet custT="1"/>
      <dgm:spPr>
        <a:xfrm>
          <a:off x="903421" y="1140657"/>
          <a:ext cx="7145901" cy="570328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latin typeface="+mn-lt"/>
            </a:rPr>
            <a:t>Enterprise Steam</a:t>
          </a:r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	</a:t>
          </a:r>
          <a:endParaRPr lang="en-US" sz="3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gm:t>
    </dgm:pt>
    <dgm:pt modelId="{526AFDE7-C299-9647-AA8B-53D91F75ECAE}" type="par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FA5E602-EF2E-CA4A-A04E-D9A4E3D92EEF}" type="sibTrans" cxnId="{DB264448-EB58-D646-B5F3-AF1873A4A04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1383F845-A1C5-BF43-B2D1-A95BA005FF02}">
      <dgm:prSet custT="1"/>
      <dgm:spPr>
        <a:xfrm>
          <a:off x="1117945" y="2850885"/>
          <a:ext cx="6931378" cy="570328"/>
        </a:xfr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gm:t>
    </dgm:pt>
    <dgm:pt modelId="{FA87D434-DD54-4A4C-991B-34E93546B24F}" type="par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42C11437-0D4A-B749-924A-21D37E596CF2}" type="sibTrans" cxnId="{405FB251-F6A6-D74D-A506-C88103B2296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255130C-4D55-6646-8F89-4AEA5062DAD4}">
      <dgm:prSet custT="1"/>
      <dgm:spPr>
        <a:xfrm>
          <a:off x="434287" y="4561654"/>
          <a:ext cx="7615035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gm:t>
    </dgm:pt>
    <dgm:pt modelId="{917E05F9-24FD-9443-9DCF-1F04BA235A0D}" type="par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0D000D26-8EA1-4444-8846-BA63066B34A7}" type="sibTrans" cxnId="{A5FDB595-27CB-9D49-AB28-8B610EA906BB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3A6C96FA-F5A2-F941-9139-3EC3A11EF823}">
      <dgm:prSet custT="1"/>
      <dgm:spPr>
        <a:xfrm>
          <a:off x="434287" y="4561654"/>
          <a:ext cx="7615035" cy="570328"/>
        </a:xfr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3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</a:p>
      </dgm:t>
    </dgm:pt>
    <dgm:pt modelId="{57666109-4B02-E34E-B9C3-D09927AB26D0}" type="parTrans" cxnId="{FFB10612-B41C-B247-B497-FABFE1589F3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EFC10C3C-D109-334A-A280-69E8A8BF5A5C}" type="sibTrans" cxnId="{FFB10612-B41C-B247-B497-FABFE1589F33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3EE4864-6EB0-2045-9DAC-409ECFDBA4AC}" type="pres">
      <dgm:prSet presAssocID="{F5482745-4687-4B46-9B7C-49E38A34D5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1E8CB1F-2FE5-F045-8CD9-DE07010B92F2}" type="pres">
      <dgm:prSet presAssocID="{F5482745-4687-4B46-9B7C-49E38A34D5F3}" presName="Name1" presStyleCnt="0"/>
      <dgm:spPr/>
      <dgm:t>
        <a:bodyPr/>
        <a:lstStyle/>
        <a:p>
          <a:endParaRPr lang="en-US"/>
        </a:p>
      </dgm:t>
    </dgm:pt>
    <dgm:pt modelId="{DAC5B0BF-BF20-E64C-BD36-CB0EA69B3A61}" type="pres">
      <dgm:prSet presAssocID="{F5482745-4687-4B46-9B7C-49E38A34D5F3}" presName="cycle" presStyleCnt="0"/>
      <dgm:spPr/>
      <dgm:t>
        <a:bodyPr/>
        <a:lstStyle/>
        <a:p>
          <a:endParaRPr lang="en-US"/>
        </a:p>
      </dgm:t>
    </dgm:pt>
    <dgm:pt modelId="{DB038C02-06E4-904E-8E63-43E89FDD08A5}" type="pres">
      <dgm:prSet presAssocID="{F5482745-4687-4B46-9B7C-49E38A34D5F3}" presName="srcNode" presStyleLbl="node1" presStyleIdx="0" presStyleCnt="5"/>
      <dgm:spPr/>
      <dgm:t>
        <a:bodyPr/>
        <a:lstStyle/>
        <a:p>
          <a:endParaRPr lang="en-US"/>
        </a:p>
      </dgm:t>
    </dgm:pt>
    <dgm:pt modelId="{6F58FB85-D87B-6142-AA6D-D986B1F2D65B}" type="pres">
      <dgm:prSet presAssocID="{F5482745-4687-4B46-9B7C-49E38A34D5F3}" presName="conn" presStyleLbl="parChTrans1D2" presStyleIdx="0" presStyleCnt="1"/>
      <dgm:spPr/>
      <dgm:t>
        <a:bodyPr/>
        <a:lstStyle/>
        <a:p>
          <a:endParaRPr lang="en-US"/>
        </a:p>
      </dgm:t>
    </dgm:pt>
    <dgm:pt modelId="{18DC6928-7938-8745-A90A-D95A20EB4840}" type="pres">
      <dgm:prSet presAssocID="{F5482745-4687-4B46-9B7C-49E38A34D5F3}" presName="extraNode" presStyleLbl="node1" presStyleIdx="0" presStyleCnt="5"/>
      <dgm:spPr/>
      <dgm:t>
        <a:bodyPr/>
        <a:lstStyle/>
        <a:p>
          <a:endParaRPr lang="en-US"/>
        </a:p>
      </dgm:t>
    </dgm:pt>
    <dgm:pt modelId="{BAD16355-571E-EF49-B979-A76D4ABCCC11}" type="pres">
      <dgm:prSet presAssocID="{F5482745-4687-4B46-9B7C-49E38A34D5F3}" presName="dstNode" presStyleLbl="node1" presStyleIdx="0" presStyleCnt="5"/>
      <dgm:spPr/>
      <dgm:t>
        <a:bodyPr/>
        <a:lstStyle/>
        <a:p>
          <a:endParaRPr lang="en-US"/>
        </a:p>
      </dgm:t>
    </dgm:pt>
    <dgm:pt modelId="{E43ACDCE-ECBA-AD4B-95FC-C8B305FBC9CD}" type="pres">
      <dgm:prSet presAssocID="{C99E8CD7-D00E-1F4A-92CB-F7BFFA3ACA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4F30B-6E9A-F643-B07B-05F64A21C0D5}" type="pres">
      <dgm:prSet presAssocID="{C99E8CD7-D00E-1F4A-92CB-F7BFFA3ACACD}" presName="accent_1" presStyleCnt="0"/>
      <dgm:spPr/>
      <dgm:t>
        <a:bodyPr/>
        <a:lstStyle/>
        <a:p>
          <a:endParaRPr lang="en-US"/>
        </a:p>
      </dgm:t>
    </dgm:pt>
    <dgm:pt modelId="{2FD19029-4ECF-6440-A3E8-8BD887574073}" type="pres">
      <dgm:prSet presAssocID="{C99E8CD7-D00E-1F4A-92CB-F7BFFA3ACACD}" presName="accentRepeatNode" presStyleLbl="solidFgAcc1" presStyleIdx="0" presStyleCnt="5"/>
      <dgm:spPr>
        <a:xfrm>
          <a:off x="77831" y="213981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12547C14-1F8C-4948-9599-35C36AA7E6D8}" type="pres">
      <dgm:prSet presAssocID="{B456987C-F513-AA4A-99FB-1B9AAFF6754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86A0E1-87B5-1148-8834-3D29D927834C}" type="pres">
      <dgm:prSet presAssocID="{B456987C-F513-AA4A-99FB-1B9AAFF67547}" presName="accent_2" presStyleCnt="0"/>
      <dgm:spPr/>
      <dgm:t>
        <a:bodyPr/>
        <a:lstStyle/>
        <a:p>
          <a:endParaRPr lang="en-US"/>
        </a:p>
      </dgm:t>
    </dgm:pt>
    <dgm:pt modelId="{6254EEDA-76EC-474E-83EF-B7D18149291A}" type="pres">
      <dgm:prSet presAssocID="{B456987C-F513-AA4A-99FB-1B9AAFF67547}" presName="accentRepeatNode" presStyleLbl="solidFgAcc1" presStyleIdx="1" presStyleCnt="5"/>
      <dgm:spPr>
        <a:xfrm>
          <a:off x="546966" y="1069366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87E1AB18-C9A0-9846-9D34-8D1795E895C1}" type="pres">
      <dgm:prSet presAssocID="{1383F845-A1C5-BF43-B2D1-A95BA005FF02}" presName="text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5DCB5BC-73F3-AC46-A97C-4082CB0BE951}" type="pres">
      <dgm:prSet presAssocID="{1383F845-A1C5-BF43-B2D1-A95BA005FF02}" presName="accent_3" presStyleCnt="0"/>
      <dgm:spPr/>
    </dgm:pt>
    <dgm:pt modelId="{8E771B88-AD04-954A-89F7-E8DDAA941DD5}" type="pres">
      <dgm:prSet presAssocID="{1383F845-A1C5-BF43-B2D1-A95BA005FF02}" presName="accentRepeatNode" presStyleLbl="solidFgAcc1" presStyleIdx="2" presStyleCnt="5"/>
      <dgm:spPr>
        <a:xfrm>
          <a:off x="761489" y="2779594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BE480A40-63A5-D54D-AC7C-C0ECB2EFE2BF}" type="pres">
      <dgm:prSet presAssocID="{A255130C-4D55-6646-8F89-4AEA5062DAD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AE060-36CF-7C49-895E-D19706072219}" type="pres">
      <dgm:prSet presAssocID="{A255130C-4D55-6646-8F89-4AEA5062DAD4}" presName="accent_4" presStyleCnt="0"/>
      <dgm:spPr/>
    </dgm:pt>
    <dgm:pt modelId="{E7B0B3F9-597D-7944-945D-A44A428A7D5D}" type="pres">
      <dgm:prSet presAssocID="{A255130C-4D55-6646-8F89-4AEA5062DAD4}" presName="accentRepeatNode" presStyleLbl="solidFgAcc1" presStyleIdx="3" presStyleCnt="5"/>
      <dgm:spPr>
        <a:xfrm>
          <a:off x="77831" y="4490363"/>
          <a:ext cx="712910" cy="712910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C301923A-D340-0B4D-A107-2C4040E00C7E}" type="pres">
      <dgm:prSet presAssocID="{3A6C96FA-F5A2-F941-9139-3EC3A11EF82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6FF51-9F62-AD4D-A70B-41F68C847A57}" type="pres">
      <dgm:prSet presAssocID="{3A6C96FA-F5A2-F941-9139-3EC3A11EF823}" presName="accent_5" presStyleCnt="0"/>
      <dgm:spPr/>
    </dgm:pt>
    <dgm:pt modelId="{F32A6984-2748-614C-AC92-56EA7F0AFABA}" type="pres">
      <dgm:prSet presAssocID="{3A6C96FA-F5A2-F941-9139-3EC3A11EF823}" presName="accentRepeatNode" presStyleLbl="solidFgAcc1" presStyleIdx="4" presStyleCnt="5"/>
      <dgm:spPr/>
    </dgm:pt>
  </dgm:ptLst>
  <dgm:cxnLst>
    <dgm:cxn modelId="{66076135-47B1-A345-B031-EFC4EDA020EF}" srcId="{F5482745-4687-4B46-9B7C-49E38A34D5F3}" destId="{C99E8CD7-D00E-1F4A-92CB-F7BFFA3ACACD}" srcOrd="0" destOrd="0" parTransId="{E1D2BA88-48B1-6C4C-9A5D-AD40E90730D4}" sibTransId="{BB5B34CA-9696-D244-A6D2-D19E0C2BDD1B}"/>
    <dgm:cxn modelId="{71B8F4A5-047D-3F47-9EE1-5DB05EC9E4C6}" type="presOf" srcId="{3A6C96FA-F5A2-F941-9139-3EC3A11EF823}" destId="{C301923A-D340-0B4D-A107-2C4040E00C7E}" srcOrd="0" destOrd="0" presId="urn:microsoft.com/office/officeart/2008/layout/VerticalCurvedList"/>
    <dgm:cxn modelId="{000589D6-4E2F-7647-997C-88231F65E33B}" type="presOf" srcId="{C99E8CD7-D00E-1F4A-92CB-F7BFFA3ACACD}" destId="{E43ACDCE-ECBA-AD4B-95FC-C8B305FBC9CD}" srcOrd="0" destOrd="0" presId="urn:microsoft.com/office/officeart/2008/layout/VerticalCurvedList"/>
    <dgm:cxn modelId="{A5FDB595-27CB-9D49-AB28-8B610EA906BB}" srcId="{F5482745-4687-4B46-9B7C-49E38A34D5F3}" destId="{A255130C-4D55-6646-8F89-4AEA5062DAD4}" srcOrd="3" destOrd="0" parTransId="{917E05F9-24FD-9443-9DCF-1F04BA235A0D}" sibTransId="{0D000D26-8EA1-4444-8846-BA63066B34A7}"/>
    <dgm:cxn modelId="{CBF1C967-B274-4C40-8449-EFAA3B73CAE8}" type="presOf" srcId="{A255130C-4D55-6646-8F89-4AEA5062DAD4}" destId="{BE480A40-63A5-D54D-AC7C-C0ECB2EFE2BF}" srcOrd="0" destOrd="0" presId="urn:microsoft.com/office/officeart/2008/layout/VerticalCurvedList"/>
    <dgm:cxn modelId="{405FB251-F6A6-D74D-A506-C88103B22963}" srcId="{F5482745-4687-4B46-9B7C-49E38A34D5F3}" destId="{1383F845-A1C5-BF43-B2D1-A95BA005FF02}" srcOrd="2" destOrd="0" parTransId="{FA87D434-DD54-4A4C-991B-34E93546B24F}" sibTransId="{42C11437-0D4A-B749-924A-21D37E596CF2}"/>
    <dgm:cxn modelId="{A7AA847A-31D6-FB4A-9CE2-AAD6F2182B34}" type="presOf" srcId="{F5482745-4687-4B46-9B7C-49E38A34D5F3}" destId="{A3EE4864-6EB0-2045-9DAC-409ECFDBA4AC}" srcOrd="0" destOrd="0" presId="urn:microsoft.com/office/officeart/2008/layout/VerticalCurvedList"/>
    <dgm:cxn modelId="{FFB10612-B41C-B247-B497-FABFE1589F33}" srcId="{F5482745-4687-4B46-9B7C-49E38A34D5F3}" destId="{3A6C96FA-F5A2-F941-9139-3EC3A11EF823}" srcOrd="4" destOrd="0" parTransId="{57666109-4B02-E34E-B9C3-D09927AB26D0}" sibTransId="{EFC10C3C-D109-334A-A280-69E8A8BF5A5C}"/>
    <dgm:cxn modelId="{DB264448-EB58-D646-B5F3-AF1873A4A049}" srcId="{F5482745-4687-4B46-9B7C-49E38A34D5F3}" destId="{B456987C-F513-AA4A-99FB-1B9AAFF67547}" srcOrd="1" destOrd="0" parTransId="{526AFDE7-C299-9647-AA8B-53D91F75ECAE}" sibTransId="{AFA5E602-EF2E-CA4A-A04E-D9A4E3D92EEF}"/>
    <dgm:cxn modelId="{BD11BB5F-4138-2D48-B101-DB458233C6C5}" type="presOf" srcId="{B456987C-F513-AA4A-99FB-1B9AAFF67547}" destId="{12547C14-1F8C-4948-9599-35C36AA7E6D8}" srcOrd="0" destOrd="0" presId="urn:microsoft.com/office/officeart/2008/layout/VerticalCurvedList"/>
    <dgm:cxn modelId="{87149682-6831-5B4C-91E8-DB02535E4478}" type="presOf" srcId="{BB5B34CA-9696-D244-A6D2-D19E0C2BDD1B}" destId="{6F58FB85-D87B-6142-AA6D-D986B1F2D65B}" srcOrd="0" destOrd="0" presId="urn:microsoft.com/office/officeart/2008/layout/VerticalCurvedList"/>
    <dgm:cxn modelId="{A34A0D7E-A3E7-8E48-9ED4-24D381257DB4}" type="presOf" srcId="{1383F845-A1C5-BF43-B2D1-A95BA005FF02}" destId="{87E1AB18-C9A0-9846-9D34-8D1795E895C1}" srcOrd="0" destOrd="0" presId="urn:microsoft.com/office/officeart/2008/layout/VerticalCurvedList"/>
    <dgm:cxn modelId="{85F78DE0-F5DC-8641-98C4-F27E8633427A}" type="presParOf" srcId="{A3EE4864-6EB0-2045-9DAC-409ECFDBA4AC}" destId="{01E8CB1F-2FE5-F045-8CD9-DE07010B92F2}" srcOrd="0" destOrd="0" presId="urn:microsoft.com/office/officeart/2008/layout/VerticalCurvedList"/>
    <dgm:cxn modelId="{17395CA5-1512-DE4E-986D-6AB19414A389}" type="presParOf" srcId="{01E8CB1F-2FE5-F045-8CD9-DE07010B92F2}" destId="{DAC5B0BF-BF20-E64C-BD36-CB0EA69B3A61}" srcOrd="0" destOrd="0" presId="urn:microsoft.com/office/officeart/2008/layout/VerticalCurvedList"/>
    <dgm:cxn modelId="{E29C721D-6AAC-BC42-8CF0-CD1CDA3E5436}" type="presParOf" srcId="{DAC5B0BF-BF20-E64C-BD36-CB0EA69B3A61}" destId="{DB038C02-06E4-904E-8E63-43E89FDD08A5}" srcOrd="0" destOrd="0" presId="urn:microsoft.com/office/officeart/2008/layout/VerticalCurvedList"/>
    <dgm:cxn modelId="{12EC3DCA-CCC2-E34C-B04F-9AF26C4FA9D7}" type="presParOf" srcId="{DAC5B0BF-BF20-E64C-BD36-CB0EA69B3A61}" destId="{6F58FB85-D87B-6142-AA6D-D986B1F2D65B}" srcOrd="1" destOrd="0" presId="urn:microsoft.com/office/officeart/2008/layout/VerticalCurvedList"/>
    <dgm:cxn modelId="{FB1BE83A-C3E9-4F4A-8257-FB76B6ED8CD0}" type="presParOf" srcId="{DAC5B0BF-BF20-E64C-BD36-CB0EA69B3A61}" destId="{18DC6928-7938-8745-A90A-D95A20EB4840}" srcOrd="2" destOrd="0" presId="urn:microsoft.com/office/officeart/2008/layout/VerticalCurvedList"/>
    <dgm:cxn modelId="{AEDDDBE3-201E-CA4D-9B56-BF9B767E0990}" type="presParOf" srcId="{DAC5B0BF-BF20-E64C-BD36-CB0EA69B3A61}" destId="{BAD16355-571E-EF49-B979-A76D4ABCCC11}" srcOrd="3" destOrd="0" presId="urn:microsoft.com/office/officeart/2008/layout/VerticalCurvedList"/>
    <dgm:cxn modelId="{D7358B18-77F1-5C40-9D3D-6024E5FA1EB0}" type="presParOf" srcId="{01E8CB1F-2FE5-F045-8CD9-DE07010B92F2}" destId="{E43ACDCE-ECBA-AD4B-95FC-C8B305FBC9CD}" srcOrd="1" destOrd="0" presId="urn:microsoft.com/office/officeart/2008/layout/VerticalCurvedList"/>
    <dgm:cxn modelId="{CEF84611-9202-B241-9DCF-07BD42C757E1}" type="presParOf" srcId="{01E8CB1F-2FE5-F045-8CD9-DE07010B92F2}" destId="{9BF4F30B-6E9A-F643-B07B-05F64A21C0D5}" srcOrd="2" destOrd="0" presId="urn:microsoft.com/office/officeart/2008/layout/VerticalCurvedList"/>
    <dgm:cxn modelId="{E95D36CC-0C7E-9748-B3F5-A5948F86153A}" type="presParOf" srcId="{9BF4F30B-6E9A-F643-B07B-05F64A21C0D5}" destId="{2FD19029-4ECF-6440-A3E8-8BD887574073}" srcOrd="0" destOrd="0" presId="urn:microsoft.com/office/officeart/2008/layout/VerticalCurvedList"/>
    <dgm:cxn modelId="{59FCDF0A-217E-E64A-AB40-74196A2EF5EE}" type="presParOf" srcId="{01E8CB1F-2FE5-F045-8CD9-DE07010B92F2}" destId="{12547C14-1F8C-4948-9599-35C36AA7E6D8}" srcOrd="3" destOrd="0" presId="urn:microsoft.com/office/officeart/2008/layout/VerticalCurvedList"/>
    <dgm:cxn modelId="{9982976E-9C7A-9141-9B93-D32DDA4DB0F4}" type="presParOf" srcId="{01E8CB1F-2FE5-F045-8CD9-DE07010B92F2}" destId="{5086A0E1-87B5-1148-8834-3D29D927834C}" srcOrd="4" destOrd="0" presId="urn:microsoft.com/office/officeart/2008/layout/VerticalCurvedList"/>
    <dgm:cxn modelId="{7162CC39-2415-E948-8BA1-F11422828EC7}" type="presParOf" srcId="{5086A0E1-87B5-1148-8834-3D29D927834C}" destId="{6254EEDA-76EC-474E-83EF-B7D18149291A}" srcOrd="0" destOrd="0" presId="urn:microsoft.com/office/officeart/2008/layout/VerticalCurvedList"/>
    <dgm:cxn modelId="{C90700FC-A778-5543-843D-C7E498F68066}" type="presParOf" srcId="{01E8CB1F-2FE5-F045-8CD9-DE07010B92F2}" destId="{87E1AB18-C9A0-9846-9D34-8D1795E895C1}" srcOrd="5" destOrd="0" presId="urn:microsoft.com/office/officeart/2008/layout/VerticalCurvedList"/>
    <dgm:cxn modelId="{059D4C80-F140-CF4C-AD59-B103C3B1B50E}" type="presParOf" srcId="{01E8CB1F-2FE5-F045-8CD9-DE07010B92F2}" destId="{75DCB5BC-73F3-AC46-A97C-4082CB0BE951}" srcOrd="6" destOrd="0" presId="urn:microsoft.com/office/officeart/2008/layout/VerticalCurvedList"/>
    <dgm:cxn modelId="{774A9933-E8C9-4740-A594-6AE621DEBFE8}" type="presParOf" srcId="{75DCB5BC-73F3-AC46-A97C-4082CB0BE951}" destId="{8E771B88-AD04-954A-89F7-E8DDAA941DD5}" srcOrd="0" destOrd="0" presId="urn:microsoft.com/office/officeart/2008/layout/VerticalCurvedList"/>
    <dgm:cxn modelId="{CCC43CCF-87D6-114A-B0E9-5D2B2C6AE02C}" type="presParOf" srcId="{01E8CB1F-2FE5-F045-8CD9-DE07010B92F2}" destId="{BE480A40-63A5-D54D-AC7C-C0ECB2EFE2BF}" srcOrd="7" destOrd="0" presId="urn:microsoft.com/office/officeart/2008/layout/VerticalCurvedList"/>
    <dgm:cxn modelId="{EDADC7BF-7516-A849-B974-5A8B9CE9175A}" type="presParOf" srcId="{01E8CB1F-2FE5-F045-8CD9-DE07010B92F2}" destId="{0C1AE060-36CF-7C49-895E-D19706072219}" srcOrd="8" destOrd="0" presId="urn:microsoft.com/office/officeart/2008/layout/VerticalCurvedList"/>
    <dgm:cxn modelId="{BF21D96D-BD36-2A4B-A747-1FE8089A40A5}" type="presParOf" srcId="{0C1AE060-36CF-7C49-895E-D19706072219}" destId="{E7B0B3F9-597D-7944-945D-A44A428A7D5D}" srcOrd="0" destOrd="0" presId="urn:microsoft.com/office/officeart/2008/layout/VerticalCurvedList"/>
    <dgm:cxn modelId="{58E55972-4EBF-FB48-9A79-1DDEFEACE3DE}" type="presParOf" srcId="{01E8CB1F-2FE5-F045-8CD9-DE07010B92F2}" destId="{C301923A-D340-0B4D-A107-2C4040E00C7E}" srcOrd="9" destOrd="0" presId="urn:microsoft.com/office/officeart/2008/layout/VerticalCurvedList"/>
    <dgm:cxn modelId="{CED023CC-4CC2-1F4A-8C4F-0238C92869F6}" type="presParOf" srcId="{01E8CB1F-2FE5-F045-8CD9-DE07010B92F2}" destId="{98F6FF51-9F62-AD4D-A70B-41F68C847A57}" srcOrd="10" destOrd="0" presId="urn:microsoft.com/office/officeart/2008/layout/VerticalCurvedList"/>
    <dgm:cxn modelId="{8F20E0B9-EB18-3742-AE24-E8A1FF4E584C}" type="presParOf" srcId="{98F6FF51-9F62-AD4D-A70B-41F68C847A57}" destId="{F32A6984-2748-614C-AC92-56EA7F0AFA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8FB85-D87B-6142-AA6D-D986B1F2D65B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ACDCE-ECBA-AD4B-95FC-C8B305FBC9CD}">
      <dsp:nvSpPr>
        <dsp:cNvPr id="0" name=""/>
        <dsp:cNvSpPr/>
      </dsp:nvSpPr>
      <dsp:spPr>
        <a:xfrm>
          <a:off x="509587" y="338470"/>
          <a:ext cx="7539735" cy="677373"/>
        </a:xfrm>
        <a:prstGeom prst="rect">
          <a:avLst/>
        </a:prstGeom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charset="0"/>
              <a:ea typeface="Arial" charset="0"/>
              <a:cs typeface="Arial" charset="0"/>
            </a:rPr>
            <a:t>H2O at Aetna		</a:t>
          </a:r>
          <a:endParaRPr lang="en-US" sz="3200" kern="1200" dirty="0">
            <a:latin typeface="Arial" charset="0"/>
            <a:ea typeface="Arial" charset="0"/>
            <a:cs typeface="Arial" charset="0"/>
          </a:endParaRPr>
        </a:p>
      </dsp:txBody>
      <dsp:txXfrm>
        <a:off x="509587" y="338470"/>
        <a:ext cx="7539735" cy="677373"/>
      </dsp:txXfrm>
    </dsp:sp>
    <dsp:sp modelId="{2FD19029-4ECF-6440-A3E8-8BD887574073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547C14-1F8C-4948-9599-35C36AA7E6D8}">
      <dsp:nvSpPr>
        <dsp:cNvPr id="0" name=""/>
        <dsp:cNvSpPr/>
      </dsp:nvSpPr>
      <dsp:spPr>
        <a:xfrm>
          <a:off x="994973" y="1354205"/>
          <a:ext cx="7054349" cy="6773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charset="0"/>
              <a:ea typeface="Arial" charset="0"/>
              <a:cs typeface="Arial" charset="0"/>
            </a:rPr>
            <a:t>Enterprise Steam</a:t>
          </a:r>
          <a:endParaRPr lang="en-US" sz="3200" kern="1200" dirty="0">
            <a:latin typeface="Arial" charset="0"/>
            <a:ea typeface="Arial" charset="0"/>
            <a:cs typeface="Arial" charset="0"/>
          </a:endParaRPr>
        </a:p>
      </dsp:txBody>
      <dsp:txXfrm>
        <a:off x="994973" y="1354205"/>
        <a:ext cx="7054349" cy="677373"/>
      </dsp:txXfrm>
    </dsp:sp>
    <dsp:sp modelId="{6254EEDA-76EC-474E-83EF-B7D18149291A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8B7F4D1-C463-8B40-B551-58BBB7841D0A}">
      <dsp:nvSpPr>
        <dsp:cNvPr id="0" name=""/>
        <dsp:cNvSpPr/>
      </dsp:nvSpPr>
      <dsp:spPr>
        <a:xfrm>
          <a:off x="1143947" y="2369941"/>
          <a:ext cx="6905375" cy="6773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charset="0"/>
              <a:ea typeface="Arial" charset="0"/>
              <a:cs typeface="Arial" charset="0"/>
            </a:rPr>
            <a:t>Packrat</a:t>
          </a:r>
        </a:p>
      </dsp:txBody>
      <dsp:txXfrm>
        <a:off x="1143947" y="2369941"/>
        <a:ext cx="6905375" cy="677373"/>
      </dsp:txXfrm>
    </dsp:sp>
    <dsp:sp modelId="{8E771B88-AD04-954A-89F7-E8DDAA941DD5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E72271E-2B4A-4A41-9FE9-345B78444AE2}">
      <dsp:nvSpPr>
        <dsp:cNvPr id="0" name=""/>
        <dsp:cNvSpPr/>
      </dsp:nvSpPr>
      <dsp:spPr>
        <a:xfrm>
          <a:off x="994973" y="3385676"/>
          <a:ext cx="7054349" cy="6773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charset="0"/>
              <a:ea typeface="Arial" charset="0"/>
              <a:cs typeface="Arial" charset="0"/>
            </a:rPr>
            <a:t>Demo</a:t>
          </a:r>
        </a:p>
      </dsp:txBody>
      <dsp:txXfrm>
        <a:off x="994973" y="3385676"/>
        <a:ext cx="7054349" cy="677373"/>
      </dsp:txXfrm>
    </dsp:sp>
    <dsp:sp modelId="{4B431310-A7C5-E74B-8C16-4830BFDE068C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07F6DC8-9BC8-0447-B4CF-6DB5900A5C8C}">
      <dsp:nvSpPr>
        <dsp:cNvPr id="0" name=""/>
        <dsp:cNvSpPr/>
      </dsp:nvSpPr>
      <dsp:spPr>
        <a:xfrm>
          <a:off x="509587" y="4401412"/>
          <a:ext cx="7539735" cy="6773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charset="0"/>
              <a:ea typeface="Arial" charset="0"/>
              <a:cs typeface="Arial" charset="0"/>
            </a:rPr>
            <a:t>Q&amp;A</a:t>
          </a:r>
        </a:p>
      </dsp:txBody>
      <dsp:txXfrm>
        <a:off x="509587" y="4401412"/>
        <a:ext cx="7539735" cy="677373"/>
      </dsp:txXfrm>
    </dsp:sp>
    <dsp:sp modelId="{E7B0B3F9-597D-7944-945D-A44A428A7D5D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67769-251C-A544-A35F-C0B8D054AB7D}">
      <dsp:nvSpPr>
        <dsp:cNvPr id="0" name=""/>
        <dsp:cNvSpPr/>
      </dsp:nvSpPr>
      <dsp:spPr>
        <a:xfrm>
          <a:off x="1690350" y="1472606"/>
          <a:ext cx="3089564" cy="3089564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R Project</a:t>
          </a:r>
          <a:endParaRPr lang="en-US" sz="3600" kern="1200" dirty="0"/>
        </a:p>
      </dsp:txBody>
      <dsp:txXfrm>
        <a:off x="2142806" y="1925062"/>
        <a:ext cx="2184652" cy="2184652"/>
      </dsp:txXfrm>
    </dsp:sp>
    <dsp:sp modelId="{D8B986C9-D608-364D-8F0F-A58EA25112AB}">
      <dsp:nvSpPr>
        <dsp:cNvPr id="0" name=""/>
        <dsp:cNvSpPr/>
      </dsp:nvSpPr>
      <dsp:spPr>
        <a:xfrm>
          <a:off x="2462741" y="234947"/>
          <a:ext cx="1544782" cy="154478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Isolated</a:t>
          </a:r>
          <a:endParaRPr lang="en-US" sz="1400" kern="1200" dirty="0"/>
        </a:p>
      </dsp:txBody>
      <dsp:txXfrm>
        <a:off x="2688969" y="461175"/>
        <a:ext cx="1092326" cy="1092326"/>
      </dsp:txXfrm>
    </dsp:sp>
    <dsp:sp modelId="{49197877-B666-7546-B8C4-CA70961DADA9}">
      <dsp:nvSpPr>
        <dsp:cNvPr id="0" name=""/>
        <dsp:cNvSpPr/>
      </dsp:nvSpPr>
      <dsp:spPr>
        <a:xfrm>
          <a:off x="4203496" y="3250022"/>
          <a:ext cx="1544782" cy="154478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Portable</a:t>
          </a:r>
          <a:endParaRPr lang="en-US" sz="1400" kern="1200" dirty="0"/>
        </a:p>
      </dsp:txBody>
      <dsp:txXfrm>
        <a:off x="4429724" y="3476250"/>
        <a:ext cx="1092326" cy="1092326"/>
      </dsp:txXfrm>
    </dsp:sp>
    <dsp:sp modelId="{27A4D0A8-D27D-194D-AFF6-C9087D0164BF}">
      <dsp:nvSpPr>
        <dsp:cNvPr id="0" name=""/>
        <dsp:cNvSpPr/>
      </dsp:nvSpPr>
      <dsp:spPr>
        <a:xfrm>
          <a:off x="721986" y="3250022"/>
          <a:ext cx="1544782" cy="154478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Reproducible</a:t>
          </a:r>
          <a:endParaRPr lang="en-US" sz="1400" kern="1200" dirty="0"/>
        </a:p>
      </dsp:txBody>
      <dsp:txXfrm>
        <a:off x="948214" y="3476250"/>
        <a:ext cx="1092326" cy="10923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8FB85-D87B-6142-AA6D-D986B1F2D65B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ACDCE-ECBA-AD4B-95FC-C8B305FBC9CD}">
      <dsp:nvSpPr>
        <dsp:cNvPr id="0" name=""/>
        <dsp:cNvSpPr/>
      </dsp:nvSpPr>
      <dsp:spPr>
        <a:xfrm>
          <a:off x="509587" y="338470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509587" y="338470"/>
        <a:ext cx="7539735" cy="677373"/>
      </dsp:txXfrm>
    </dsp:sp>
    <dsp:sp modelId="{2FD19029-4ECF-6440-A3E8-8BD887574073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547C14-1F8C-4948-9599-35C36AA7E6D8}">
      <dsp:nvSpPr>
        <dsp:cNvPr id="0" name=""/>
        <dsp:cNvSpPr/>
      </dsp:nvSpPr>
      <dsp:spPr>
        <a:xfrm>
          <a:off x="994973" y="1354205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Enterprise Steam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994973" y="1354205"/>
        <a:ext cx="7054349" cy="677373"/>
      </dsp:txXfrm>
    </dsp:sp>
    <dsp:sp modelId="{6254EEDA-76EC-474E-83EF-B7D18149291A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C00CB7C-7915-9F4D-A7F4-489860B52E2C}">
      <dsp:nvSpPr>
        <dsp:cNvPr id="0" name=""/>
        <dsp:cNvSpPr/>
      </dsp:nvSpPr>
      <dsp:spPr>
        <a:xfrm>
          <a:off x="1143947" y="2369941"/>
          <a:ext cx="690537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sp:txBody>
      <dsp:txXfrm>
        <a:off x="1143947" y="2369941"/>
        <a:ext cx="6905375" cy="677373"/>
      </dsp:txXfrm>
    </dsp:sp>
    <dsp:sp modelId="{8E771B88-AD04-954A-89F7-E8DDAA941DD5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47C257-2F84-324C-A3A8-A3A23337BE9B}">
      <dsp:nvSpPr>
        <dsp:cNvPr id="0" name=""/>
        <dsp:cNvSpPr/>
      </dsp:nvSpPr>
      <dsp:spPr>
        <a:xfrm>
          <a:off x="994973" y="3385676"/>
          <a:ext cx="7054349" cy="677373"/>
        </a:xfrm>
        <a:prstGeom prst="rect">
          <a:avLst/>
        </a:prstGeo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sp:txBody>
      <dsp:txXfrm>
        <a:off x="994973" y="3385676"/>
        <a:ext cx="7054349" cy="677373"/>
      </dsp:txXfrm>
    </dsp:sp>
    <dsp:sp modelId="{7D4E6A72-3D24-A147-AE48-87829947545D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23BA1A5-3B10-174F-A984-28D6A70BCF67}">
      <dsp:nvSpPr>
        <dsp:cNvPr id="0" name=""/>
        <dsp:cNvSpPr/>
      </dsp:nvSpPr>
      <dsp:spPr>
        <a:xfrm>
          <a:off x="509587" y="4401412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  <a:endParaRPr lang="en-US" sz="3200" kern="1200" dirty="0" smtClean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509587" y="4401412"/>
        <a:ext cx="7539735" cy="677373"/>
      </dsp:txXfrm>
    </dsp:sp>
    <dsp:sp modelId="{E7B0B3F9-597D-7944-945D-A44A428A7D5D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8FB85-D87B-6142-AA6D-D986B1F2D65B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ACDCE-ECBA-AD4B-95FC-C8B305FBC9CD}">
      <dsp:nvSpPr>
        <dsp:cNvPr id="0" name=""/>
        <dsp:cNvSpPr/>
      </dsp:nvSpPr>
      <dsp:spPr>
        <a:xfrm>
          <a:off x="509587" y="338470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H2O at Aetna		</a:t>
          </a:r>
          <a:endParaRPr lang="en-US" sz="3200" kern="1200" dirty="0">
            <a:solidFill>
              <a:sysClr val="windowText" lastClr="000000"/>
            </a:solidFill>
            <a:latin typeface="+mj-lt"/>
            <a:ea typeface=""/>
            <a:cs typeface=""/>
          </a:endParaRPr>
        </a:p>
      </dsp:txBody>
      <dsp:txXfrm>
        <a:off x="509587" y="338470"/>
        <a:ext cx="7539735" cy="677373"/>
      </dsp:txXfrm>
    </dsp:sp>
    <dsp:sp modelId="{2FD19029-4ECF-6440-A3E8-8BD887574073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547C14-1F8C-4948-9599-35C36AA7E6D8}">
      <dsp:nvSpPr>
        <dsp:cNvPr id="0" name=""/>
        <dsp:cNvSpPr/>
      </dsp:nvSpPr>
      <dsp:spPr>
        <a:xfrm>
          <a:off x="994973" y="1354205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+mj-lt"/>
            </a:rPr>
            <a:t>Enterprise Steam</a:t>
          </a:r>
          <a:endParaRPr lang="en-US" sz="3200" kern="1200" dirty="0">
            <a:solidFill>
              <a:sysClr val="windowText" lastClr="000000"/>
            </a:solidFill>
            <a:latin typeface="+mj-lt"/>
            <a:ea typeface=""/>
            <a:cs typeface=""/>
          </a:endParaRPr>
        </a:p>
      </dsp:txBody>
      <dsp:txXfrm>
        <a:off x="994973" y="1354205"/>
        <a:ext cx="7054349" cy="677373"/>
      </dsp:txXfrm>
    </dsp:sp>
    <dsp:sp modelId="{6254EEDA-76EC-474E-83EF-B7D18149291A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AC57494-3712-0442-B445-CEB5F9CED0F7}">
      <dsp:nvSpPr>
        <dsp:cNvPr id="0" name=""/>
        <dsp:cNvSpPr/>
      </dsp:nvSpPr>
      <dsp:spPr>
        <a:xfrm>
          <a:off x="1143947" y="2369941"/>
          <a:ext cx="690537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Packrat</a:t>
          </a:r>
        </a:p>
      </dsp:txBody>
      <dsp:txXfrm>
        <a:off x="1143947" y="2369941"/>
        <a:ext cx="6905375" cy="677373"/>
      </dsp:txXfrm>
    </dsp:sp>
    <dsp:sp modelId="{8E771B88-AD04-954A-89F7-E8DDAA941DD5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E698790-B9DE-E64B-ACD3-2B780228FEF1}">
      <dsp:nvSpPr>
        <dsp:cNvPr id="0" name=""/>
        <dsp:cNvSpPr/>
      </dsp:nvSpPr>
      <dsp:spPr>
        <a:xfrm>
          <a:off x="994973" y="3385676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Demo</a:t>
          </a:r>
        </a:p>
      </dsp:txBody>
      <dsp:txXfrm>
        <a:off x="994973" y="3385676"/>
        <a:ext cx="7054349" cy="677373"/>
      </dsp:txXfrm>
    </dsp:sp>
    <dsp:sp modelId="{7D4E6A72-3D24-A147-AE48-87829947545D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39C962A-CC3E-5047-BD0F-B1F177BBEE48}">
      <dsp:nvSpPr>
        <dsp:cNvPr id="0" name=""/>
        <dsp:cNvSpPr/>
      </dsp:nvSpPr>
      <dsp:spPr>
        <a:xfrm>
          <a:off x="509587" y="4401412"/>
          <a:ext cx="7539735" cy="677373"/>
        </a:xfrm>
        <a:prstGeom prst="rect">
          <a:avLst/>
        </a:prstGeo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j-lt"/>
              <a:ea typeface=""/>
              <a:cs typeface=""/>
            </a:rPr>
            <a:t>Q&amp;A</a:t>
          </a:r>
        </a:p>
      </dsp:txBody>
      <dsp:txXfrm>
        <a:off x="509587" y="4401412"/>
        <a:ext cx="7539735" cy="677373"/>
      </dsp:txXfrm>
    </dsp:sp>
    <dsp:sp modelId="{E7B0B3F9-597D-7944-945D-A44A428A7D5D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943FB-AAC8-E443-B1D5-3B62590D0052}">
      <dsp:nvSpPr>
        <dsp:cNvPr id="0" name=""/>
        <dsp:cNvSpPr/>
      </dsp:nvSpPr>
      <dsp:spPr>
        <a:xfrm>
          <a:off x="4614114" y="3303979"/>
          <a:ext cx="2400243" cy="1554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In person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In-depth</a:t>
          </a:r>
          <a:endParaRPr lang="en-US" sz="1600" kern="1200" dirty="0"/>
        </a:p>
      </dsp:txBody>
      <dsp:txXfrm>
        <a:off x="5368341" y="3726836"/>
        <a:ext cx="1611862" cy="1097802"/>
      </dsp:txXfrm>
    </dsp:sp>
    <dsp:sp modelId="{75D6839C-A622-9B47-B331-7A1C81F162DC}">
      <dsp:nvSpPr>
        <dsp:cNvPr id="0" name=""/>
        <dsp:cNvSpPr/>
      </dsp:nvSpPr>
      <dsp:spPr>
        <a:xfrm>
          <a:off x="583579" y="3303979"/>
          <a:ext cx="2400243" cy="1554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Frequent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On demand</a:t>
          </a:r>
          <a:endParaRPr lang="en-US" sz="1600" kern="1200" dirty="0"/>
        </a:p>
      </dsp:txBody>
      <dsp:txXfrm>
        <a:off x="617733" y="3726836"/>
        <a:ext cx="1611862" cy="1097802"/>
      </dsp:txXfrm>
    </dsp:sp>
    <dsp:sp modelId="{10ED62FD-7712-2240-88BD-BE6932D906C5}">
      <dsp:nvSpPr>
        <dsp:cNvPr id="0" name=""/>
        <dsp:cNvSpPr/>
      </dsp:nvSpPr>
      <dsp:spPr>
        <a:xfrm>
          <a:off x="4499766" y="0"/>
          <a:ext cx="2400243" cy="1554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Add new Features to H2O and Steam</a:t>
          </a:r>
          <a:endParaRPr lang="en-US" sz="1600" kern="1200" dirty="0"/>
        </a:p>
      </dsp:txBody>
      <dsp:txXfrm>
        <a:off x="5253993" y="34154"/>
        <a:ext cx="1611862" cy="1097802"/>
      </dsp:txXfrm>
    </dsp:sp>
    <dsp:sp modelId="{2234BEF9-1B58-0347-8732-787C0B85323E}">
      <dsp:nvSpPr>
        <dsp:cNvPr id="0" name=""/>
        <dsp:cNvSpPr/>
      </dsp:nvSpPr>
      <dsp:spPr>
        <a:xfrm>
          <a:off x="583579" y="0"/>
          <a:ext cx="2400243" cy="15548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Secure impersonation in </a:t>
          </a:r>
          <a:r>
            <a:rPr lang="en-US" sz="1600" kern="1200" dirty="0" err="1" smtClean="0"/>
            <a:t>Kerberized</a:t>
          </a:r>
          <a:r>
            <a:rPr lang="en-US" sz="1600" kern="1200" dirty="0" smtClean="0"/>
            <a:t> Cluster</a:t>
          </a:r>
          <a:endParaRPr lang="en-US" sz="1600" kern="1200" dirty="0"/>
        </a:p>
      </dsp:txBody>
      <dsp:txXfrm>
        <a:off x="617733" y="34154"/>
        <a:ext cx="1611862" cy="1097802"/>
      </dsp:txXfrm>
    </dsp:sp>
    <dsp:sp modelId="{3F0C6897-2C1B-C44D-92E3-0345FE45F5CF}">
      <dsp:nvSpPr>
        <dsp:cNvPr id="0" name=""/>
        <dsp:cNvSpPr/>
      </dsp:nvSpPr>
      <dsp:spPr>
        <a:xfrm>
          <a:off x="1589349" y="276951"/>
          <a:ext cx="2103857" cy="2103857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Contribution</a:t>
          </a:r>
          <a:endParaRPr lang="en-US" sz="1600" kern="1200" dirty="0"/>
        </a:p>
      </dsp:txBody>
      <dsp:txXfrm>
        <a:off x="2205554" y="893156"/>
        <a:ext cx="1487652" cy="1487652"/>
      </dsp:txXfrm>
    </dsp:sp>
    <dsp:sp modelId="{BD113BD3-F74E-E04B-976F-71D5311EF1CC}">
      <dsp:nvSpPr>
        <dsp:cNvPr id="0" name=""/>
        <dsp:cNvSpPr/>
      </dsp:nvSpPr>
      <dsp:spPr>
        <a:xfrm rot="5400000">
          <a:off x="3790382" y="276951"/>
          <a:ext cx="2103857" cy="2103857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Improvement</a:t>
          </a:r>
          <a:endParaRPr lang="en-US" sz="1600" kern="1200" dirty="0"/>
        </a:p>
      </dsp:txBody>
      <dsp:txXfrm rot="-5400000">
        <a:off x="3790382" y="893156"/>
        <a:ext cx="1487652" cy="1487652"/>
      </dsp:txXfrm>
    </dsp:sp>
    <dsp:sp modelId="{519BA646-3DEE-724E-98C2-CB7268B30E58}">
      <dsp:nvSpPr>
        <dsp:cNvPr id="0" name=""/>
        <dsp:cNvSpPr/>
      </dsp:nvSpPr>
      <dsp:spPr>
        <a:xfrm rot="10800000">
          <a:off x="3790382" y="2477984"/>
          <a:ext cx="2103857" cy="2103857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Training</a:t>
          </a:r>
          <a:endParaRPr lang="en-US" sz="1600" kern="1200" dirty="0"/>
        </a:p>
      </dsp:txBody>
      <dsp:txXfrm rot="10800000">
        <a:off x="3790382" y="2477984"/>
        <a:ext cx="1487652" cy="1487652"/>
      </dsp:txXfrm>
    </dsp:sp>
    <dsp:sp modelId="{880D90D4-D884-174C-8991-B533C9C15286}">
      <dsp:nvSpPr>
        <dsp:cNvPr id="0" name=""/>
        <dsp:cNvSpPr/>
      </dsp:nvSpPr>
      <dsp:spPr>
        <a:xfrm rot="16200000">
          <a:off x="1589349" y="2477984"/>
          <a:ext cx="2103857" cy="2103857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Webinar</a:t>
          </a:r>
          <a:endParaRPr lang="en-US" sz="1600" kern="1200" dirty="0"/>
        </a:p>
      </dsp:txBody>
      <dsp:txXfrm rot="5400000">
        <a:off x="2205554" y="2477984"/>
        <a:ext cx="1487652" cy="1487652"/>
      </dsp:txXfrm>
    </dsp:sp>
    <dsp:sp modelId="{B09BAE9D-2FBF-AF4A-8052-5FF94BBF1DDE}">
      <dsp:nvSpPr>
        <dsp:cNvPr id="0" name=""/>
        <dsp:cNvSpPr/>
      </dsp:nvSpPr>
      <dsp:spPr>
        <a:xfrm>
          <a:off x="3378600" y="1992105"/>
          <a:ext cx="726389" cy="63164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E4913-5ABE-CE4C-A703-C5F0AAAC8594}">
      <dsp:nvSpPr>
        <dsp:cNvPr id="0" name=""/>
        <dsp:cNvSpPr/>
      </dsp:nvSpPr>
      <dsp:spPr>
        <a:xfrm rot="10800000">
          <a:off x="3378600" y="2235044"/>
          <a:ext cx="726389" cy="63164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8FB85-D87B-6142-AA6D-D986B1F2D65B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ACDCE-ECBA-AD4B-95FC-C8B305FBC9CD}">
      <dsp:nvSpPr>
        <dsp:cNvPr id="0" name=""/>
        <dsp:cNvSpPr/>
      </dsp:nvSpPr>
      <dsp:spPr>
        <a:xfrm>
          <a:off x="509587" y="338470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509587" y="338470"/>
        <a:ext cx="7539735" cy="677373"/>
      </dsp:txXfrm>
    </dsp:sp>
    <dsp:sp modelId="{2FD19029-4ECF-6440-A3E8-8BD887574073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547C14-1F8C-4948-9599-35C36AA7E6D8}">
      <dsp:nvSpPr>
        <dsp:cNvPr id="0" name=""/>
        <dsp:cNvSpPr/>
      </dsp:nvSpPr>
      <dsp:spPr>
        <a:xfrm>
          <a:off x="994973" y="1354205"/>
          <a:ext cx="7054349" cy="677373"/>
        </a:xfrm>
        <a:prstGeom prst="rect">
          <a:avLst/>
        </a:prstGeom>
        <a:gradFill flip="none" rotWithShape="1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Enterprise Steam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994973" y="1354205"/>
        <a:ext cx="7054349" cy="677373"/>
      </dsp:txXfrm>
    </dsp:sp>
    <dsp:sp modelId="{6254EEDA-76EC-474E-83EF-B7D18149291A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38B350C-4883-A647-8551-5773A5150F56}">
      <dsp:nvSpPr>
        <dsp:cNvPr id="0" name=""/>
        <dsp:cNvSpPr/>
      </dsp:nvSpPr>
      <dsp:spPr>
        <a:xfrm>
          <a:off x="1143947" y="2369941"/>
          <a:ext cx="690537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sp:txBody>
      <dsp:txXfrm>
        <a:off x="1143947" y="2369941"/>
        <a:ext cx="6905375" cy="677373"/>
      </dsp:txXfrm>
    </dsp:sp>
    <dsp:sp modelId="{8E771B88-AD04-954A-89F7-E8DDAA941DD5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9D0FA29-6286-C14F-94C3-4D82FF0BB335}">
      <dsp:nvSpPr>
        <dsp:cNvPr id="0" name=""/>
        <dsp:cNvSpPr/>
      </dsp:nvSpPr>
      <dsp:spPr>
        <a:xfrm>
          <a:off x="994973" y="3385676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sp:txBody>
      <dsp:txXfrm>
        <a:off x="994973" y="3385676"/>
        <a:ext cx="7054349" cy="677373"/>
      </dsp:txXfrm>
    </dsp:sp>
    <dsp:sp modelId="{3DB32395-5A54-5E44-893E-CF7F158AE1D4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000A7A-DDE7-4247-8083-7B82C649CD44}">
      <dsp:nvSpPr>
        <dsp:cNvPr id="0" name=""/>
        <dsp:cNvSpPr/>
      </dsp:nvSpPr>
      <dsp:spPr>
        <a:xfrm>
          <a:off x="509587" y="4401412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</a:p>
      </dsp:txBody>
      <dsp:txXfrm>
        <a:off x="509587" y="4401412"/>
        <a:ext cx="7539735" cy="677373"/>
      </dsp:txXfrm>
    </dsp:sp>
    <dsp:sp modelId="{E7B0B3F9-597D-7944-945D-A44A428A7D5D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F6C3A-96D1-AE48-9301-E40FA6A045DB}">
      <dsp:nvSpPr>
        <dsp:cNvPr id="0" name=""/>
        <dsp:cNvSpPr/>
      </dsp:nvSpPr>
      <dsp:spPr>
        <a:xfrm>
          <a:off x="0" y="3641722"/>
          <a:ext cx="4928289" cy="11952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RStudio</a:t>
          </a:r>
          <a:endParaRPr lang="en-US" sz="2300" kern="1200" dirty="0"/>
        </a:p>
      </dsp:txBody>
      <dsp:txXfrm>
        <a:off x="0" y="3641722"/>
        <a:ext cx="4928289" cy="645459"/>
      </dsp:txXfrm>
    </dsp:sp>
    <dsp:sp modelId="{701C3D8D-54C7-784A-8449-CDADB7C42AA5}">
      <dsp:nvSpPr>
        <dsp:cNvPr id="0" name=""/>
        <dsp:cNvSpPr/>
      </dsp:nvSpPr>
      <dsp:spPr>
        <a:xfrm>
          <a:off x="0" y="4263275"/>
          <a:ext cx="4928289" cy="54983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 to H2O Cluster</a:t>
          </a:r>
          <a:endParaRPr lang="en-US" sz="2000" kern="1200" dirty="0"/>
        </a:p>
      </dsp:txBody>
      <dsp:txXfrm>
        <a:off x="0" y="4263275"/>
        <a:ext cx="4928289" cy="549835"/>
      </dsp:txXfrm>
    </dsp:sp>
    <dsp:sp modelId="{F9785644-02E8-2F41-B60D-DE79E962CE80}">
      <dsp:nvSpPr>
        <dsp:cNvPr id="0" name=""/>
        <dsp:cNvSpPr/>
      </dsp:nvSpPr>
      <dsp:spPr>
        <a:xfrm rot="10800000">
          <a:off x="0" y="1821288"/>
          <a:ext cx="4928289" cy="1838363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Browser</a:t>
          </a:r>
          <a:endParaRPr lang="en-US" sz="2300" kern="1200" dirty="0"/>
        </a:p>
      </dsp:txBody>
      <dsp:txXfrm rot="-10800000">
        <a:off x="0" y="1821288"/>
        <a:ext cx="4928289" cy="645265"/>
      </dsp:txXfrm>
    </dsp:sp>
    <dsp:sp modelId="{56A27CF5-0C1C-5E44-BFD1-19230D618EEE}">
      <dsp:nvSpPr>
        <dsp:cNvPr id="0" name=""/>
        <dsp:cNvSpPr/>
      </dsp:nvSpPr>
      <dsp:spPr>
        <a:xfrm>
          <a:off x="0" y="2466554"/>
          <a:ext cx="4928289" cy="549670"/>
        </a:xfrm>
        <a:prstGeom prst="rect">
          <a:avLst/>
        </a:prstGeom>
        <a:solidFill>
          <a:schemeClr val="accent4">
            <a:tint val="40000"/>
            <a:alpha val="90000"/>
            <a:hueOff val="3837973"/>
            <a:satOff val="-20420"/>
            <a:lumOff val="-116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3837973"/>
              <a:satOff val="-20420"/>
              <a:lumOff val="-11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Flow URL</a:t>
          </a:r>
          <a:endParaRPr lang="en-US" sz="2000" kern="1200" dirty="0"/>
        </a:p>
      </dsp:txBody>
      <dsp:txXfrm>
        <a:off x="0" y="2466554"/>
        <a:ext cx="4928289" cy="549670"/>
      </dsp:txXfrm>
    </dsp:sp>
    <dsp:sp modelId="{3D75D1DC-7C53-9147-AD04-59BCF02843A2}">
      <dsp:nvSpPr>
        <dsp:cNvPr id="0" name=""/>
        <dsp:cNvSpPr/>
      </dsp:nvSpPr>
      <dsp:spPr>
        <a:xfrm rot="10800000">
          <a:off x="0" y="855"/>
          <a:ext cx="4928289" cy="1838363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Linux CLI</a:t>
          </a:r>
          <a:endParaRPr lang="en-US" sz="2300" kern="1200" dirty="0"/>
        </a:p>
      </dsp:txBody>
      <dsp:txXfrm rot="-10800000">
        <a:off x="0" y="855"/>
        <a:ext cx="4928289" cy="645265"/>
      </dsp:txXfrm>
    </dsp:sp>
    <dsp:sp modelId="{C66BF901-F478-F843-BCB4-8845DFA67469}">
      <dsp:nvSpPr>
        <dsp:cNvPr id="0" name=""/>
        <dsp:cNvSpPr/>
      </dsp:nvSpPr>
      <dsp:spPr>
        <a:xfrm>
          <a:off x="0" y="646120"/>
          <a:ext cx="2464144" cy="549670"/>
        </a:xfrm>
        <a:prstGeom prst="rect">
          <a:avLst/>
        </a:prstGeom>
        <a:solidFill>
          <a:schemeClr val="accent4">
            <a:tint val="40000"/>
            <a:alpha val="90000"/>
            <a:hueOff val="7675946"/>
            <a:satOff val="-40841"/>
            <a:lumOff val="-2327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7675946"/>
              <a:satOff val="-40841"/>
              <a:lumOff val="-2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Download H2O</a:t>
          </a:r>
          <a:endParaRPr lang="en-US" sz="2000" kern="1200" dirty="0"/>
        </a:p>
      </dsp:txBody>
      <dsp:txXfrm>
        <a:off x="0" y="646120"/>
        <a:ext cx="2464144" cy="549670"/>
      </dsp:txXfrm>
    </dsp:sp>
    <dsp:sp modelId="{D2C0E12A-6B3E-684B-9438-96203A7A438D}">
      <dsp:nvSpPr>
        <dsp:cNvPr id="0" name=""/>
        <dsp:cNvSpPr/>
      </dsp:nvSpPr>
      <dsp:spPr>
        <a:xfrm>
          <a:off x="2464144" y="646120"/>
          <a:ext cx="2464144" cy="54967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H2O cluster</a:t>
          </a:r>
          <a:endParaRPr lang="en-US" sz="2000" kern="1200" dirty="0"/>
        </a:p>
      </dsp:txBody>
      <dsp:txXfrm>
        <a:off x="2464144" y="646120"/>
        <a:ext cx="2464144" cy="5496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27718-2B96-3F4B-BB1C-ADB168F8CBEB}">
      <dsp:nvSpPr>
        <dsp:cNvPr id="0" name=""/>
        <dsp:cNvSpPr/>
      </dsp:nvSpPr>
      <dsp:spPr>
        <a:xfrm>
          <a:off x="5231853" y="3249624"/>
          <a:ext cx="2360756" cy="1529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>
              <a:ea typeface="Open Sans Light"/>
              <a:cs typeface="Open Sans Light"/>
            </a:rPr>
            <a:t>YARN queue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/>
            <a:t>Resource limitations</a:t>
          </a:r>
          <a:endParaRPr lang="en-US" sz="1300" kern="1200" dirty="0"/>
        </a:p>
      </dsp:txBody>
      <dsp:txXfrm>
        <a:off x="5973672" y="3665524"/>
        <a:ext cx="1585345" cy="1079742"/>
      </dsp:txXfrm>
    </dsp:sp>
    <dsp:sp modelId="{4A655F94-0872-FF49-8043-96687978F5A9}">
      <dsp:nvSpPr>
        <dsp:cNvPr id="0" name=""/>
        <dsp:cNvSpPr/>
      </dsp:nvSpPr>
      <dsp:spPr>
        <a:xfrm>
          <a:off x="1251762" y="3249624"/>
          <a:ext cx="2360756" cy="1529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>
              <a:ea typeface="Open Sans Light"/>
              <a:cs typeface="Open Sans Light"/>
            </a:rPr>
            <a:t>Easy to use Web UI</a:t>
          </a:r>
          <a:endParaRPr lang="en-US" sz="1300" kern="1200" dirty="0">
            <a:ea typeface="Open Sans Light"/>
            <a:cs typeface="Open Sans Ligh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>
              <a:ea typeface="Open Sans Light"/>
              <a:cs typeface="Open Sans Light"/>
            </a:rPr>
            <a:t>Don’t need UI if you don’t want to</a:t>
          </a:r>
          <a:endParaRPr lang="en-US" sz="1300" kern="1200" dirty="0">
            <a:ea typeface="Open Sans Light"/>
            <a:cs typeface="Open Sans Light"/>
          </a:endParaRPr>
        </a:p>
      </dsp:txBody>
      <dsp:txXfrm>
        <a:off x="1285354" y="3665524"/>
        <a:ext cx="1585345" cy="1079742"/>
      </dsp:txXfrm>
    </dsp:sp>
    <dsp:sp modelId="{3CDBC0CE-EE8D-804E-9850-2422ED53B980}">
      <dsp:nvSpPr>
        <dsp:cNvPr id="0" name=""/>
        <dsp:cNvSpPr/>
      </dsp:nvSpPr>
      <dsp:spPr>
        <a:xfrm>
          <a:off x="5103523" y="0"/>
          <a:ext cx="2360756" cy="1529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>
              <a:ea typeface="Open Sans Light"/>
              <a:cs typeface="Open Sans Light"/>
            </a:rPr>
            <a:t>Integrate </a:t>
          </a:r>
          <a:r>
            <a:rPr lang="en-US" sz="1300" kern="1200" dirty="0" smtClean="0">
              <a:ea typeface="Open Sans Light"/>
              <a:cs typeface="Open Sans Light"/>
            </a:rPr>
            <a:t>with Active Directory Service</a:t>
          </a:r>
        </a:p>
      </dsp:txBody>
      <dsp:txXfrm>
        <a:off x="5845341" y="33592"/>
        <a:ext cx="1585345" cy="1079742"/>
      </dsp:txXfrm>
    </dsp:sp>
    <dsp:sp modelId="{64B5B43B-F25F-2C46-B760-68EE29E39C8A}">
      <dsp:nvSpPr>
        <dsp:cNvPr id="0" name=""/>
        <dsp:cNvSpPr/>
      </dsp:nvSpPr>
      <dsp:spPr>
        <a:xfrm>
          <a:off x="1251762" y="0"/>
          <a:ext cx="2360756" cy="15292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>
              <a:ea typeface="Open Sans Light"/>
              <a:cs typeface="Open Sans Light"/>
            </a:rPr>
            <a:t>Secure impersonation in Hadoop</a:t>
          </a:r>
          <a:endParaRPr lang="en-US" sz="1300" kern="1200" dirty="0">
            <a:ea typeface="Open Sans Light"/>
            <a:cs typeface="Open Sans Light"/>
          </a:endParaRPr>
        </a:p>
      </dsp:txBody>
      <dsp:txXfrm>
        <a:off x="1285354" y="33592"/>
        <a:ext cx="1585345" cy="1079742"/>
      </dsp:txXfrm>
    </dsp:sp>
    <dsp:sp modelId="{967761A6-78A5-7448-8D79-D51D3DD8DD69}">
      <dsp:nvSpPr>
        <dsp:cNvPr id="0" name=""/>
        <dsp:cNvSpPr/>
      </dsp:nvSpPr>
      <dsp:spPr>
        <a:xfrm>
          <a:off x="2240986" y="272394"/>
          <a:ext cx="2069245" cy="2069245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Open Sans Bold"/>
              <a:ea typeface="Open Sans Light"/>
              <a:cs typeface="Open Sans Bold"/>
            </a:rPr>
            <a:t>Security</a:t>
          </a:r>
          <a:endParaRPr lang="en-US" sz="1900" kern="1200" dirty="0"/>
        </a:p>
      </dsp:txBody>
      <dsp:txXfrm>
        <a:off x="2847054" y="878462"/>
        <a:ext cx="1463177" cy="1463177"/>
      </dsp:txXfrm>
    </dsp:sp>
    <dsp:sp modelId="{F1B70D4C-55BF-AC47-BDB0-5D753EF6B006}">
      <dsp:nvSpPr>
        <dsp:cNvPr id="0" name=""/>
        <dsp:cNvSpPr/>
      </dsp:nvSpPr>
      <dsp:spPr>
        <a:xfrm rot="5400000">
          <a:off x="4405809" y="272394"/>
          <a:ext cx="2069245" cy="2069245"/>
        </a:xfrm>
        <a:prstGeom prst="pieWedge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latin typeface="Open Sans Bold"/>
              <a:ea typeface="Open Sans Light"/>
              <a:cs typeface="Open Sans Bold"/>
            </a:rPr>
            <a:t>User </a:t>
          </a:r>
          <a:r>
            <a:rPr lang="en-US" sz="1900" kern="1200" dirty="0" smtClean="0">
              <a:latin typeface="Open Sans Bold"/>
              <a:ea typeface="Open Sans Light"/>
              <a:cs typeface="Open Sans Bold"/>
            </a:rPr>
            <a:t>Identities</a:t>
          </a:r>
          <a:endParaRPr lang="en-US" sz="1900" kern="1200"/>
        </a:p>
      </dsp:txBody>
      <dsp:txXfrm rot="-5400000">
        <a:off x="4405809" y="878462"/>
        <a:ext cx="1463177" cy="1463177"/>
      </dsp:txXfrm>
    </dsp:sp>
    <dsp:sp modelId="{D6067870-6AD9-C14B-B985-3EAF9CB710B5}">
      <dsp:nvSpPr>
        <dsp:cNvPr id="0" name=""/>
        <dsp:cNvSpPr/>
      </dsp:nvSpPr>
      <dsp:spPr>
        <a:xfrm rot="10800000">
          <a:off x="4405809" y="2437218"/>
          <a:ext cx="2069245" cy="2069245"/>
        </a:xfrm>
        <a:prstGeom prst="pieWedge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Open Sans Bold"/>
              <a:ea typeface="Open Sans Light"/>
              <a:cs typeface="Open Sans Bold"/>
            </a:rPr>
            <a:t>Customized Profile</a:t>
          </a:r>
          <a:endParaRPr lang="en-US" sz="1900" kern="1200" dirty="0"/>
        </a:p>
      </dsp:txBody>
      <dsp:txXfrm rot="10800000">
        <a:off x="4405809" y="2437218"/>
        <a:ext cx="1463177" cy="1463177"/>
      </dsp:txXfrm>
    </dsp:sp>
    <dsp:sp modelId="{1C659D35-F1C5-6041-90B8-AE9D29AD9095}">
      <dsp:nvSpPr>
        <dsp:cNvPr id="0" name=""/>
        <dsp:cNvSpPr/>
      </dsp:nvSpPr>
      <dsp:spPr>
        <a:xfrm rot="16200000">
          <a:off x="2240986" y="2437218"/>
          <a:ext cx="2069245" cy="2069245"/>
        </a:xfrm>
        <a:prstGeom prst="pieWedg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Open Sans Bold"/>
              <a:ea typeface="Open Sans Light"/>
              <a:cs typeface="Open Sans Bold"/>
            </a:rPr>
            <a:t>User Experience</a:t>
          </a:r>
          <a:endParaRPr lang="en-US" sz="1900" kern="1200" dirty="0"/>
        </a:p>
      </dsp:txBody>
      <dsp:txXfrm rot="5400000">
        <a:off x="2847054" y="2437218"/>
        <a:ext cx="1463177" cy="1463177"/>
      </dsp:txXfrm>
    </dsp:sp>
    <dsp:sp modelId="{4E003A01-4B13-2346-83F4-8C58702C2CEC}">
      <dsp:nvSpPr>
        <dsp:cNvPr id="0" name=""/>
        <dsp:cNvSpPr/>
      </dsp:nvSpPr>
      <dsp:spPr>
        <a:xfrm>
          <a:off x="4000801" y="1959332"/>
          <a:ext cx="714439" cy="621251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31939B5-B91D-D14F-ABF7-2B1667EA4FBF}">
      <dsp:nvSpPr>
        <dsp:cNvPr id="0" name=""/>
        <dsp:cNvSpPr/>
      </dsp:nvSpPr>
      <dsp:spPr>
        <a:xfrm rot="10800000">
          <a:off x="4000801" y="2198275"/>
          <a:ext cx="714439" cy="621251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25977-8137-8547-8D8B-95F49BCA3A19}">
      <dsp:nvSpPr>
        <dsp:cNvPr id="0" name=""/>
        <dsp:cNvSpPr/>
      </dsp:nvSpPr>
      <dsp:spPr>
        <a:xfrm>
          <a:off x="0" y="3624006"/>
          <a:ext cx="3291840" cy="11894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RStudio</a:t>
          </a:r>
          <a:endParaRPr lang="en-US" sz="2800" kern="1200" dirty="0"/>
        </a:p>
      </dsp:txBody>
      <dsp:txXfrm>
        <a:off x="0" y="3624006"/>
        <a:ext cx="3291840" cy="642319"/>
      </dsp:txXfrm>
    </dsp:sp>
    <dsp:sp modelId="{339FE8EB-A000-B041-AAAB-DF9A5C08EAA9}">
      <dsp:nvSpPr>
        <dsp:cNvPr id="0" name=""/>
        <dsp:cNvSpPr/>
      </dsp:nvSpPr>
      <dsp:spPr>
        <a:xfrm>
          <a:off x="0" y="4242535"/>
          <a:ext cx="3291840" cy="5471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 to H2O Cluster</a:t>
          </a:r>
          <a:endParaRPr lang="en-US" sz="2000" kern="1200" dirty="0"/>
        </a:p>
      </dsp:txBody>
      <dsp:txXfrm>
        <a:off x="0" y="4242535"/>
        <a:ext cx="3291840" cy="547160"/>
      </dsp:txXfrm>
    </dsp:sp>
    <dsp:sp modelId="{048D5859-073F-634B-A6E9-9C7DB9EEB31C}">
      <dsp:nvSpPr>
        <dsp:cNvPr id="0" name=""/>
        <dsp:cNvSpPr/>
      </dsp:nvSpPr>
      <dsp:spPr>
        <a:xfrm rot="10800000">
          <a:off x="0" y="1812428"/>
          <a:ext cx="3291840" cy="1829419"/>
        </a:xfrm>
        <a:prstGeom prst="upArrowCallou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Browser</a:t>
          </a:r>
          <a:endParaRPr lang="en-US" sz="2800" kern="1200" dirty="0"/>
        </a:p>
      </dsp:txBody>
      <dsp:txXfrm rot="-10800000">
        <a:off x="0" y="1812428"/>
        <a:ext cx="3291840" cy="642126"/>
      </dsp:txXfrm>
    </dsp:sp>
    <dsp:sp modelId="{FA385A82-7078-3D4F-ABEB-710792657AF2}">
      <dsp:nvSpPr>
        <dsp:cNvPr id="0" name=""/>
        <dsp:cNvSpPr/>
      </dsp:nvSpPr>
      <dsp:spPr>
        <a:xfrm>
          <a:off x="0" y="2454554"/>
          <a:ext cx="3291840" cy="546996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Flow URL</a:t>
          </a:r>
          <a:endParaRPr lang="en-US" sz="2000" kern="1200" dirty="0"/>
        </a:p>
      </dsp:txBody>
      <dsp:txXfrm>
        <a:off x="0" y="2454554"/>
        <a:ext cx="3291840" cy="546996"/>
      </dsp:txXfrm>
    </dsp:sp>
    <dsp:sp modelId="{68FB8831-3020-9547-9C1A-CE87E8D04E5B}">
      <dsp:nvSpPr>
        <dsp:cNvPr id="0" name=""/>
        <dsp:cNvSpPr/>
      </dsp:nvSpPr>
      <dsp:spPr>
        <a:xfrm rot="10800000">
          <a:off x="0" y="0"/>
          <a:ext cx="3291840" cy="1829419"/>
        </a:xfrm>
        <a:prstGeom prst="upArrowCallou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Browser</a:t>
          </a:r>
          <a:endParaRPr lang="en-US" sz="2800" kern="1200" dirty="0"/>
        </a:p>
      </dsp:txBody>
      <dsp:txXfrm rot="-10800000">
        <a:off x="0" y="0"/>
        <a:ext cx="3291840" cy="642126"/>
      </dsp:txXfrm>
    </dsp:sp>
    <dsp:sp modelId="{31E9D7F4-A2E1-3741-BE04-6E5D7CDEC08A}">
      <dsp:nvSpPr>
        <dsp:cNvPr id="0" name=""/>
        <dsp:cNvSpPr/>
      </dsp:nvSpPr>
      <dsp:spPr>
        <a:xfrm>
          <a:off x="0" y="642977"/>
          <a:ext cx="3291840" cy="546996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H2O cluster</a:t>
          </a:r>
          <a:endParaRPr lang="en-US" sz="2000" kern="1200" dirty="0"/>
        </a:p>
      </dsp:txBody>
      <dsp:txXfrm>
        <a:off x="0" y="642977"/>
        <a:ext cx="3291840" cy="5469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F6C3A-96D1-AE48-9301-E40FA6A045DB}">
      <dsp:nvSpPr>
        <dsp:cNvPr id="0" name=""/>
        <dsp:cNvSpPr/>
      </dsp:nvSpPr>
      <dsp:spPr>
        <a:xfrm>
          <a:off x="0" y="3620963"/>
          <a:ext cx="3102392" cy="11884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RStudio</a:t>
          </a:r>
          <a:endParaRPr lang="en-US" sz="2300" kern="1200" dirty="0"/>
        </a:p>
      </dsp:txBody>
      <dsp:txXfrm>
        <a:off x="0" y="3620963"/>
        <a:ext cx="3102392" cy="641779"/>
      </dsp:txXfrm>
    </dsp:sp>
    <dsp:sp modelId="{701C3D8D-54C7-784A-8449-CDADB7C42AA5}">
      <dsp:nvSpPr>
        <dsp:cNvPr id="0" name=""/>
        <dsp:cNvSpPr/>
      </dsp:nvSpPr>
      <dsp:spPr>
        <a:xfrm>
          <a:off x="0" y="4238973"/>
          <a:ext cx="3102392" cy="54670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 to H2O Cluster</a:t>
          </a:r>
          <a:endParaRPr lang="en-US" sz="2000" kern="1200" dirty="0"/>
        </a:p>
      </dsp:txBody>
      <dsp:txXfrm>
        <a:off x="0" y="4238973"/>
        <a:ext cx="3102392" cy="546701"/>
      </dsp:txXfrm>
    </dsp:sp>
    <dsp:sp modelId="{F9785644-02E8-2F41-B60D-DE79E962CE80}">
      <dsp:nvSpPr>
        <dsp:cNvPr id="0" name=""/>
        <dsp:cNvSpPr/>
      </dsp:nvSpPr>
      <dsp:spPr>
        <a:xfrm rot="10800000">
          <a:off x="0" y="1810906"/>
          <a:ext cx="3102392" cy="182788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Browser</a:t>
          </a:r>
          <a:endParaRPr lang="en-US" sz="2300" kern="1200" dirty="0"/>
        </a:p>
      </dsp:txBody>
      <dsp:txXfrm rot="-10800000">
        <a:off x="0" y="1810906"/>
        <a:ext cx="3102392" cy="641587"/>
      </dsp:txXfrm>
    </dsp:sp>
    <dsp:sp modelId="{56A27CF5-0C1C-5E44-BFD1-19230D618EEE}">
      <dsp:nvSpPr>
        <dsp:cNvPr id="0" name=""/>
        <dsp:cNvSpPr/>
      </dsp:nvSpPr>
      <dsp:spPr>
        <a:xfrm>
          <a:off x="0" y="2452494"/>
          <a:ext cx="3102392" cy="5465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Flow URL</a:t>
          </a:r>
          <a:endParaRPr lang="en-US" sz="2000" kern="1200" dirty="0"/>
        </a:p>
      </dsp:txBody>
      <dsp:txXfrm>
        <a:off x="0" y="2452494"/>
        <a:ext cx="3102392" cy="546537"/>
      </dsp:txXfrm>
    </dsp:sp>
    <dsp:sp modelId="{3D75D1DC-7C53-9147-AD04-59BCF02843A2}">
      <dsp:nvSpPr>
        <dsp:cNvPr id="0" name=""/>
        <dsp:cNvSpPr/>
      </dsp:nvSpPr>
      <dsp:spPr>
        <a:xfrm rot="10800000">
          <a:off x="0" y="850"/>
          <a:ext cx="3102392" cy="182788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Linux CLI</a:t>
          </a:r>
          <a:endParaRPr lang="en-US" sz="2400" kern="1200" dirty="0"/>
        </a:p>
      </dsp:txBody>
      <dsp:txXfrm rot="-10800000">
        <a:off x="0" y="850"/>
        <a:ext cx="3102392" cy="641587"/>
      </dsp:txXfrm>
    </dsp:sp>
    <dsp:sp modelId="{C66BF901-F478-F843-BCB4-8845DFA67469}">
      <dsp:nvSpPr>
        <dsp:cNvPr id="0" name=""/>
        <dsp:cNvSpPr/>
      </dsp:nvSpPr>
      <dsp:spPr>
        <a:xfrm>
          <a:off x="0" y="642437"/>
          <a:ext cx="1551196" cy="5465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Download H2O</a:t>
          </a:r>
          <a:endParaRPr lang="en-US" sz="1800" kern="1200" dirty="0"/>
        </a:p>
      </dsp:txBody>
      <dsp:txXfrm>
        <a:off x="0" y="642437"/>
        <a:ext cx="1551196" cy="546537"/>
      </dsp:txXfrm>
    </dsp:sp>
    <dsp:sp modelId="{D2C0E12A-6B3E-684B-9438-96203A7A438D}">
      <dsp:nvSpPr>
        <dsp:cNvPr id="0" name=""/>
        <dsp:cNvSpPr/>
      </dsp:nvSpPr>
      <dsp:spPr>
        <a:xfrm>
          <a:off x="1551196" y="642437"/>
          <a:ext cx="1551196" cy="54653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H2O cluster</a:t>
          </a:r>
          <a:endParaRPr lang="en-US" sz="1800" kern="1200" dirty="0"/>
        </a:p>
      </dsp:txBody>
      <dsp:txXfrm>
        <a:off x="1551196" y="642437"/>
        <a:ext cx="1551196" cy="5465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A416B-9D44-3842-938A-DE185373C6E0}">
      <dsp:nvSpPr>
        <dsp:cNvPr id="0" name=""/>
        <dsp:cNvSpPr/>
      </dsp:nvSpPr>
      <dsp:spPr>
        <a:xfrm>
          <a:off x="0" y="3945484"/>
          <a:ext cx="3636791" cy="8631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RStudio</a:t>
          </a:r>
          <a:endParaRPr lang="en-US" sz="2400" kern="1200" dirty="0"/>
        </a:p>
      </dsp:txBody>
      <dsp:txXfrm>
        <a:off x="0" y="3945484"/>
        <a:ext cx="3636791" cy="466114"/>
      </dsp:txXfrm>
    </dsp:sp>
    <dsp:sp modelId="{2C82B922-B102-C042-A39A-8F2980EC3C6B}">
      <dsp:nvSpPr>
        <dsp:cNvPr id="0" name=""/>
        <dsp:cNvSpPr/>
      </dsp:nvSpPr>
      <dsp:spPr>
        <a:xfrm>
          <a:off x="0" y="4394335"/>
          <a:ext cx="3636791" cy="3970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 to H2O Cluster</a:t>
          </a:r>
          <a:endParaRPr lang="en-US" sz="2000" kern="1200" dirty="0"/>
        </a:p>
      </dsp:txBody>
      <dsp:txXfrm>
        <a:off x="0" y="4394335"/>
        <a:ext cx="3636791" cy="397060"/>
      </dsp:txXfrm>
    </dsp:sp>
    <dsp:sp modelId="{C8C3C1B5-9328-8F48-9BB4-199156810502}">
      <dsp:nvSpPr>
        <dsp:cNvPr id="0" name=""/>
        <dsp:cNvSpPr/>
      </dsp:nvSpPr>
      <dsp:spPr>
        <a:xfrm rot="10800000">
          <a:off x="0" y="2630867"/>
          <a:ext cx="3636791" cy="1327563"/>
        </a:xfrm>
        <a:prstGeom prst="upArrowCallou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Browser</a:t>
          </a:r>
          <a:endParaRPr lang="en-US" sz="2800" kern="1200" dirty="0"/>
        </a:p>
      </dsp:txBody>
      <dsp:txXfrm rot="-10800000">
        <a:off x="0" y="2630867"/>
        <a:ext cx="3636791" cy="465974"/>
      </dsp:txXfrm>
    </dsp:sp>
    <dsp:sp modelId="{2B11DDF1-C5CF-3349-96E5-94D3850665CE}">
      <dsp:nvSpPr>
        <dsp:cNvPr id="0" name=""/>
        <dsp:cNvSpPr/>
      </dsp:nvSpPr>
      <dsp:spPr>
        <a:xfrm>
          <a:off x="0" y="3096842"/>
          <a:ext cx="3636791" cy="396941"/>
        </a:xfrm>
        <a:prstGeom prst="rect">
          <a:avLst/>
        </a:prstGeom>
        <a:solidFill>
          <a:schemeClr val="accent4">
            <a:tint val="40000"/>
            <a:alpha val="90000"/>
            <a:hueOff val="3837973"/>
            <a:satOff val="-20420"/>
            <a:lumOff val="-116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837973"/>
              <a:satOff val="-20420"/>
              <a:lumOff val="-1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 Flow URL</a:t>
          </a:r>
          <a:endParaRPr lang="en-US" sz="2000" kern="1200" dirty="0"/>
        </a:p>
      </dsp:txBody>
      <dsp:txXfrm>
        <a:off x="0" y="3096842"/>
        <a:ext cx="3636791" cy="396941"/>
      </dsp:txXfrm>
    </dsp:sp>
    <dsp:sp modelId="{BB6CD252-B41A-C443-A004-7A64A4C3B333}">
      <dsp:nvSpPr>
        <dsp:cNvPr id="0" name=""/>
        <dsp:cNvSpPr/>
      </dsp:nvSpPr>
      <dsp:spPr>
        <a:xfrm rot="10800000">
          <a:off x="0" y="1316251"/>
          <a:ext cx="3636791" cy="1327563"/>
        </a:xfrm>
        <a:prstGeom prst="upArrowCallou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RStudio</a:t>
          </a:r>
          <a:endParaRPr lang="en-US" sz="2800" kern="1200" dirty="0"/>
        </a:p>
      </dsp:txBody>
      <dsp:txXfrm rot="-10800000">
        <a:off x="0" y="1316251"/>
        <a:ext cx="3636791" cy="465974"/>
      </dsp:txXfrm>
    </dsp:sp>
    <dsp:sp modelId="{ECBF2AAF-A887-BD4E-8EDB-CADF5AA7F1B1}">
      <dsp:nvSpPr>
        <dsp:cNvPr id="0" name=""/>
        <dsp:cNvSpPr/>
      </dsp:nvSpPr>
      <dsp:spPr>
        <a:xfrm>
          <a:off x="0" y="1782226"/>
          <a:ext cx="3636791" cy="396941"/>
        </a:xfrm>
        <a:prstGeom prst="rect">
          <a:avLst/>
        </a:prstGeom>
        <a:solidFill>
          <a:schemeClr val="accent4">
            <a:tint val="40000"/>
            <a:alpha val="90000"/>
            <a:hueOff val="7675946"/>
            <a:satOff val="-40841"/>
            <a:lumOff val="-232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675946"/>
              <a:satOff val="-40841"/>
              <a:lumOff val="-2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Create H2O Cluster</a:t>
          </a:r>
          <a:endParaRPr lang="en-US" sz="2000" kern="1200" dirty="0"/>
        </a:p>
      </dsp:txBody>
      <dsp:txXfrm>
        <a:off x="0" y="1782226"/>
        <a:ext cx="3636791" cy="396941"/>
      </dsp:txXfrm>
    </dsp:sp>
    <dsp:sp modelId="{221A09FD-3C82-BF48-A693-122D7AC90C90}">
      <dsp:nvSpPr>
        <dsp:cNvPr id="0" name=""/>
        <dsp:cNvSpPr/>
      </dsp:nvSpPr>
      <dsp:spPr>
        <a:xfrm rot="10800000">
          <a:off x="0" y="1635"/>
          <a:ext cx="3636791" cy="1327563"/>
        </a:xfrm>
        <a:prstGeom prst="upArrowCallou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RStudio</a:t>
          </a:r>
          <a:endParaRPr lang="en-US" sz="1700" kern="1200" dirty="0"/>
        </a:p>
      </dsp:txBody>
      <dsp:txXfrm rot="-10800000">
        <a:off x="0" y="1635"/>
        <a:ext cx="3636791" cy="465974"/>
      </dsp:txXfrm>
    </dsp:sp>
    <dsp:sp modelId="{81065CD2-FE0F-E04B-A4F1-DB9F7B4AE5AA}">
      <dsp:nvSpPr>
        <dsp:cNvPr id="0" name=""/>
        <dsp:cNvSpPr/>
      </dsp:nvSpPr>
      <dsp:spPr>
        <a:xfrm>
          <a:off x="0" y="467610"/>
          <a:ext cx="3636791" cy="396941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Login to steam</a:t>
          </a:r>
          <a:endParaRPr lang="en-US" sz="2000" kern="1200" dirty="0"/>
        </a:p>
      </dsp:txBody>
      <dsp:txXfrm>
        <a:off x="0" y="467610"/>
        <a:ext cx="3636791" cy="3969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8FB85-D87B-6142-AA6D-D986B1F2D65B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7D3F98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ACDCE-ECBA-AD4B-95FC-C8B305FBC9CD}">
      <dsp:nvSpPr>
        <dsp:cNvPr id="0" name=""/>
        <dsp:cNvSpPr/>
      </dsp:nvSpPr>
      <dsp:spPr>
        <a:xfrm>
          <a:off x="509587" y="338470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H2O at Aetna		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509587" y="338470"/>
        <a:ext cx="7539735" cy="677373"/>
      </dsp:txXfrm>
    </dsp:sp>
    <dsp:sp modelId="{2FD19029-4ECF-6440-A3E8-8BD887574073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547C14-1F8C-4948-9599-35C36AA7E6D8}">
      <dsp:nvSpPr>
        <dsp:cNvPr id="0" name=""/>
        <dsp:cNvSpPr/>
      </dsp:nvSpPr>
      <dsp:spPr>
        <a:xfrm>
          <a:off x="994973" y="1354205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+mn-lt"/>
            </a:rPr>
            <a:t>Enterprise Steam</a:t>
          </a: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	</a:t>
          </a:r>
          <a:endParaRPr lang="en-US" sz="3200" kern="1200" dirty="0">
            <a:solidFill>
              <a:sysClr val="windowText" lastClr="000000"/>
            </a:solidFill>
            <a:latin typeface="+mn-lt"/>
            <a:ea typeface=""/>
            <a:cs typeface=""/>
          </a:endParaRPr>
        </a:p>
      </dsp:txBody>
      <dsp:txXfrm>
        <a:off x="994973" y="1354205"/>
        <a:ext cx="7054349" cy="677373"/>
      </dsp:txXfrm>
    </dsp:sp>
    <dsp:sp modelId="{6254EEDA-76EC-474E-83EF-B7D18149291A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7E1AB18-C9A0-9846-9D34-8D1795E895C1}">
      <dsp:nvSpPr>
        <dsp:cNvPr id="0" name=""/>
        <dsp:cNvSpPr/>
      </dsp:nvSpPr>
      <dsp:spPr>
        <a:xfrm>
          <a:off x="1143947" y="2369941"/>
          <a:ext cx="6905375" cy="677373"/>
        </a:xfrm>
        <a:prstGeom prst="rect">
          <a:avLst/>
        </a:prstGeom>
        <a:gradFill flip="none" rotWithShape="0">
          <a:gsLst>
            <a:gs pos="0">
              <a:srgbClr val="D20962">
                <a:lumMod val="5000"/>
                <a:lumOff val="95000"/>
              </a:srgbClr>
            </a:gs>
            <a:gs pos="74000">
              <a:srgbClr val="D20962">
                <a:lumMod val="45000"/>
                <a:lumOff val="55000"/>
              </a:srgbClr>
            </a:gs>
            <a:gs pos="83000">
              <a:srgbClr val="D20962">
                <a:lumMod val="45000"/>
                <a:lumOff val="55000"/>
              </a:srgbClr>
            </a:gs>
            <a:gs pos="100000">
              <a:srgbClr val="D20962">
                <a:lumMod val="30000"/>
                <a:lumOff val="7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Packrat</a:t>
          </a:r>
        </a:p>
      </dsp:txBody>
      <dsp:txXfrm>
        <a:off x="1143947" y="2369941"/>
        <a:ext cx="6905375" cy="677373"/>
      </dsp:txXfrm>
    </dsp:sp>
    <dsp:sp modelId="{8E771B88-AD04-954A-89F7-E8DDAA941DD5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E480A40-63A5-D54D-AC7C-C0ECB2EFE2BF}">
      <dsp:nvSpPr>
        <dsp:cNvPr id="0" name=""/>
        <dsp:cNvSpPr/>
      </dsp:nvSpPr>
      <dsp:spPr>
        <a:xfrm>
          <a:off x="994973" y="3385676"/>
          <a:ext cx="7054349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Demo</a:t>
          </a:r>
        </a:p>
      </dsp:txBody>
      <dsp:txXfrm>
        <a:off x="994973" y="3385676"/>
        <a:ext cx="7054349" cy="677373"/>
      </dsp:txXfrm>
    </dsp:sp>
    <dsp:sp modelId="{E7B0B3F9-597D-7944-945D-A44A428A7D5D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FFFFFF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9525" cap="flat" cmpd="sng" algn="ctr">
          <a:solidFill>
            <a:srgbClr val="7D3F9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301923A-D340-0B4D-A107-2C4040E00C7E}">
      <dsp:nvSpPr>
        <dsp:cNvPr id="0" name=""/>
        <dsp:cNvSpPr/>
      </dsp:nvSpPr>
      <dsp:spPr>
        <a:xfrm>
          <a:off x="509587" y="4401412"/>
          <a:ext cx="7539735" cy="677373"/>
        </a:xfrm>
        <a:prstGeom prst="rect">
          <a:avLst/>
        </a:prstGeom>
        <a:gradFill rotWithShape="0">
          <a:gsLst>
            <a:gs pos="0">
              <a:srgbClr val="7D3F98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7D3F98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7D3F98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6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/>
              </a:solidFill>
              <a:latin typeface="+mn-lt"/>
              <a:ea typeface=""/>
              <a:cs typeface=""/>
            </a:rPr>
            <a:t>Q&amp;A</a:t>
          </a:r>
        </a:p>
      </dsp:txBody>
      <dsp:txXfrm>
        <a:off x="509587" y="4401412"/>
        <a:ext cx="7539735" cy="677373"/>
      </dsp:txXfrm>
    </dsp:sp>
    <dsp:sp modelId="{F32A6984-2748-614C-AC92-56EA7F0AFABA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31F0B-4952-B146-AB34-64174147E621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1E-3086-3B46-81D8-4254C84C4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6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9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8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Packrat is a dependency management system for R. Use packrat to make your R projects more: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Isolated: Installing a new or updated package for one project won’t break your other projects, and vice versa. That’s because packrat gives each project its own private package library.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Portable: Easily transport your projects from one computer to another, even across different platforms. Packrat makes it easy to install the packages your project depends on.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Reproducible: Packrat records the exact package versions you depend on, and ensures those exact versions are the ones that get installed wherever you go.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D15A5-6128-B84F-818D-8AA5BDD9AF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9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7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9457359" cy="73152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184697" y="6542314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chemeClr val="tx2"/>
              </a:solidFill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56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3"/>
            <a:ext cx="9457359" cy="73161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9" y="1600200"/>
            <a:ext cx="9452850" cy="46355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First-level</a:t>
            </a:r>
            <a:endParaRPr lang="en-US" dirty="0"/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193407" y="6544491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chemeClr val="tx2"/>
              </a:solidFill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924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3 Col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388061"/>
            <a:ext cx="9457359" cy="73152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8" y="1600200"/>
            <a:ext cx="3887212" cy="463600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First-level</a:t>
            </a:r>
            <a:endParaRPr lang="en-US" dirty="0"/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3 Col | Title | Header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388062"/>
            <a:ext cx="9457359" cy="73152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8" y="1600200"/>
            <a:ext cx="3887212" cy="4636008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1800" b="1">
                <a:solidFill>
                  <a:schemeClr val="tx2"/>
                </a:solidFill>
                <a:latin typeface="Open Sans Bold"/>
                <a:cs typeface="Open Sans Bold"/>
              </a:defRPr>
            </a:lvl1pPr>
            <a:lvl2pPr marL="0" indent="0">
              <a:spcBef>
                <a:spcPts val="1200"/>
              </a:spcBef>
              <a:buFontTx/>
              <a:buNone/>
              <a:defRPr sz="1800"/>
            </a:lvl2pPr>
            <a:lvl3pPr marL="200025" indent="-200025">
              <a:spcBef>
                <a:spcPts val="600"/>
              </a:spcBef>
              <a:buFont typeface="Arial"/>
              <a:buChar char="•"/>
              <a:defRPr sz="1800"/>
            </a:lvl3pPr>
            <a:lvl4pPr marL="398463" indent="-200025">
              <a:buFont typeface="Lucida Grande"/>
              <a:buChar char="-"/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 smtClean="0"/>
              <a:t>First-level</a:t>
            </a:r>
            <a:endParaRPr lang="en-US" dirty="0"/>
          </a:p>
          <a:p>
            <a:pPr lvl="2"/>
            <a:r>
              <a:rPr lang="en-US" dirty="0" smtClean="0"/>
              <a:t>Second-level</a:t>
            </a:r>
            <a:endParaRPr lang="en-US" dirty="0"/>
          </a:p>
          <a:p>
            <a:pPr lvl="3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260917" y="6520543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chemeClr val="tx2"/>
              </a:solidFill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673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1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274864" y="3673181"/>
            <a:ext cx="3642279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Sr.</a:t>
            </a:r>
            <a:r>
              <a:rPr lang="en-US" sz="3600" baseline="0" dirty="0" smtClean="0">
                <a:solidFill>
                  <a:schemeClr val="bg2">
                    <a:lumMod val="75000"/>
                  </a:schemeClr>
                </a:solidFill>
              </a:rPr>
              <a:t> Data Engineer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itle 12"/>
          <p:cNvSpPr txBox="1">
            <a:spLocks/>
          </p:cNvSpPr>
          <p:nvPr userDrawn="1"/>
        </p:nvSpPr>
        <p:spPr>
          <a:xfrm>
            <a:off x="5447587" y="4268493"/>
            <a:ext cx="1296830" cy="193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 err="1" smtClean="0">
                <a:solidFill>
                  <a:schemeClr val="bg1"/>
                </a:solidFill>
              </a:rPr>
              <a:t>liub@aetna.com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518839" y="6290820"/>
            <a:ext cx="1249434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0327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10739" y="2501776"/>
            <a:ext cx="4770537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3082235" y="3673182"/>
            <a:ext cx="6027547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Engineering for H2O </a:t>
            </a:r>
            <a:r>
              <a:rPr lang="en-US" sz="3600" dirty="0" smtClean="0"/>
              <a:t>at</a:t>
            </a:r>
            <a:r>
              <a:rPr lang="en-US" sz="3600" baseline="0" dirty="0" smtClean="0"/>
              <a:t> Aetna</a:t>
            </a: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 |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4350554"/>
            <a:ext cx="12192000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4350553"/>
          </a:xfrm>
          <a:solidFill>
            <a:schemeClr val="bg2"/>
          </a:solidFill>
        </p:spPr>
        <p:txBody>
          <a:bodyPr anchor="ctr"/>
          <a:lstStyle>
            <a:lvl1pPr algn="ctr">
              <a:lnSpc>
                <a:spcPct val="80000"/>
              </a:lnSpc>
              <a:defRPr sz="6600" b="0" baseline="0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 smtClean="0"/>
              <a:t>IMAGE </a:t>
            </a:r>
            <a:br>
              <a:rPr lang="en-US" dirty="0" smtClean="0"/>
            </a:br>
            <a:r>
              <a:rPr lang="en-US" dirty="0" smtClean="0"/>
              <a:t>with Aetna logo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02548" y="4592790"/>
            <a:ext cx="6796120" cy="1215588"/>
          </a:xfrm>
        </p:spPr>
        <p:txBody>
          <a:bodyPr anchor="b"/>
          <a:lstStyle>
            <a:lvl1pPr algn="ctr">
              <a:lnSpc>
                <a:spcPct val="80000"/>
              </a:lnSpc>
              <a:defRPr sz="4800" b="0" i="0" cap="none" baseline="0">
                <a:solidFill>
                  <a:srgbClr val="FFFFFF"/>
                </a:solidFill>
                <a:latin typeface="Domaine Display Bold" panose="020A0803080505060203" pitchFamily="18" charset="0"/>
                <a:ea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/>
              <a:t>Presentation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tr-TR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503035" y="5821809"/>
            <a:ext cx="5195145" cy="3353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</a:t>
            </a:r>
            <a:r>
              <a:rPr lang="en-US" dirty="0" smtClean="0"/>
              <a:t>subtitle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A |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4350554"/>
            <a:ext cx="12192000" cy="2507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4350553"/>
          </a:xfrm>
          <a:solidFill>
            <a:schemeClr val="bg2"/>
          </a:solidFill>
        </p:spPr>
        <p:txBody>
          <a:bodyPr anchor="ctr"/>
          <a:lstStyle>
            <a:lvl1pPr algn="ctr">
              <a:lnSpc>
                <a:spcPct val="80000"/>
              </a:lnSpc>
              <a:defRPr sz="6600" b="0" baseline="0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02548" y="4592790"/>
            <a:ext cx="6796120" cy="1215588"/>
          </a:xfrm>
        </p:spPr>
        <p:txBody>
          <a:bodyPr anchor="b"/>
          <a:lstStyle>
            <a:lvl1pPr algn="ctr">
              <a:lnSpc>
                <a:spcPct val="80000"/>
              </a:lnSpc>
              <a:defRPr sz="4800" b="0" i="0" cap="none" baseline="0">
                <a:solidFill>
                  <a:srgbClr val="FFFFFF"/>
                </a:solidFill>
                <a:latin typeface="Domaine Display Bold" panose="020A0803080505060203" pitchFamily="18" charset="0"/>
                <a:ea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/>
              <a:t>Presentation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tr-TR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rgbClr val="FFFF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503035" y="5821809"/>
            <a:ext cx="5195145" cy="3353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</a:t>
            </a:r>
            <a:r>
              <a:rPr lang="en-US" dirty="0" smtClean="0"/>
              <a:t>subtitle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520277" y="6290820"/>
            <a:ext cx="1249759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38201" y="1825625"/>
            <a:ext cx="10515600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116426"/>
            <a:ext cx="12192000" cy="741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1323" y="537510"/>
            <a:ext cx="11323221" cy="5199903"/>
          </a:xfrm>
        </p:spPr>
        <p:txBody>
          <a:bodyPr anchor="ctr"/>
          <a:lstStyle>
            <a:lvl1pPr algn="ctr">
              <a:lnSpc>
                <a:spcPct val="80000"/>
              </a:lnSpc>
              <a:defRPr sz="7200" b="0">
                <a:solidFill>
                  <a:schemeClr val="bg1"/>
                </a:solidFill>
                <a:latin typeface="Domaine Display Bold" panose="020A0803080505060203" pitchFamily="18" charset="0"/>
                <a:ea typeface="Domaine Display Bold" panose="020A0803080505060203" pitchFamily="18" charset="0"/>
                <a:cs typeface="Domaine Display Bold" panose="020A0803080505060203" pitchFamily="18" charset="0"/>
              </a:defRPr>
            </a:lvl1pPr>
            <a:lvl2pPr marL="0" indent="0" algn="ctr">
              <a:spcBef>
                <a:spcPts val="2400"/>
              </a:spcBef>
              <a:buFontTx/>
              <a:buNone/>
              <a:defRPr sz="14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 smtClean="0"/>
              <a:t>title</a:t>
            </a:r>
            <a:endParaRPr lang="en-US" dirty="0"/>
          </a:p>
          <a:p>
            <a:pPr lvl="1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tr-TR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520277" y="6290820"/>
            <a:ext cx="1249759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5581656"/>
            <a:ext cx="12192000" cy="127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3" name="Picture 22" descr="Aetna_Logo_K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414" y="2779939"/>
            <a:ext cx="1280493" cy="32937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114800"/>
          </a:xfrm>
          <a:solidFill>
            <a:schemeClr val="bg2"/>
          </a:solidFill>
        </p:spPr>
        <p:txBody>
          <a:bodyPr anchor="ctr"/>
          <a:lstStyle>
            <a:lvl1pPr algn="ctr">
              <a:defRPr sz="9600" b="1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679862" y="4322929"/>
            <a:ext cx="6796120" cy="1293754"/>
          </a:xfrm>
        </p:spPr>
        <p:txBody>
          <a:bodyPr anchor="b"/>
          <a:lstStyle>
            <a:lvl1pPr algn="ctr">
              <a:lnSpc>
                <a:spcPct val="90000"/>
              </a:lnSpc>
              <a:defRPr sz="4800" b="0" i="0" cap="none" baseline="0">
                <a:solidFill>
                  <a:srgbClr val="FFFFFF"/>
                </a:solidFill>
                <a:latin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488619" y="5639521"/>
            <a:ext cx="5170104" cy="37186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37755" y="6319890"/>
            <a:ext cx="1271082" cy="287783"/>
          </a:xfrm>
          <a:solidFill>
            <a:schemeClr val="bg2"/>
          </a:solidFill>
        </p:spPr>
        <p:txBody>
          <a:bodyPr anchor="ctr"/>
          <a:lstStyle>
            <a:lvl1pPr algn="ctr">
              <a:defRPr sz="1000" b="1" baseline="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PARTNER LOGO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tr-TR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741133" y="6290820"/>
            <a:ext cx="1249759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1" y="5581656"/>
            <a:ext cx="12192000" cy="1276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3" name="Picture 22" descr="Aetna_Logo_K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414" y="2779939"/>
            <a:ext cx="1280493" cy="32937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114800"/>
          </a:xfrm>
          <a:solidFill>
            <a:schemeClr val="bg2"/>
          </a:solidFill>
        </p:spPr>
        <p:txBody>
          <a:bodyPr anchor="ctr"/>
          <a:lstStyle>
            <a:lvl1pPr algn="ctr">
              <a:defRPr sz="9600" b="1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679862" y="4335757"/>
            <a:ext cx="6796120" cy="1280926"/>
          </a:xfrm>
        </p:spPr>
        <p:txBody>
          <a:bodyPr anchor="b"/>
          <a:lstStyle>
            <a:lvl1pPr algn="ctr">
              <a:lnSpc>
                <a:spcPct val="90000"/>
              </a:lnSpc>
              <a:defRPr sz="4800" b="0" i="0" cap="none" baseline="0">
                <a:solidFill>
                  <a:srgbClr val="FFFFFF"/>
                </a:solidFill>
                <a:latin typeface="Domaine Display Bold"/>
                <a:cs typeface="Domaine Display Bold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488619" y="5639521"/>
            <a:ext cx="5170104" cy="37186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4303" y="6319890"/>
            <a:ext cx="1271082" cy="287783"/>
          </a:xfrm>
          <a:solidFill>
            <a:schemeClr val="bg2"/>
          </a:solidFill>
        </p:spPr>
        <p:txBody>
          <a:bodyPr anchor="ctr"/>
          <a:lstStyle>
            <a:lvl1pPr algn="ctr">
              <a:defRPr sz="1000" b="1" baseline="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PARTNER LOGO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tr-TR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200697" y="6290820"/>
            <a:ext cx="1249759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4117660"/>
            <a:ext cx="12192001" cy="2740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114800"/>
          </a:xfrm>
          <a:solidFill>
            <a:schemeClr val="bg2"/>
          </a:solidFill>
        </p:spPr>
        <p:txBody>
          <a:bodyPr anchor="ctr"/>
          <a:lstStyle>
            <a:lvl1pPr algn="ctr">
              <a:defRPr sz="9600" b="1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679862" y="4297275"/>
            <a:ext cx="6796120" cy="1319409"/>
          </a:xfrm>
        </p:spPr>
        <p:txBody>
          <a:bodyPr anchor="b"/>
          <a:lstStyle>
            <a:lvl1pPr algn="ctr">
              <a:lnSpc>
                <a:spcPct val="90000"/>
              </a:lnSpc>
              <a:defRPr sz="4800" b="0" i="0" cap="none" baseline="0">
                <a:solidFill>
                  <a:schemeClr val="accent2"/>
                </a:solidFill>
                <a:latin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488619" y="5639521"/>
            <a:ext cx="5170104" cy="37186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accent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37755" y="6319890"/>
            <a:ext cx="1271082" cy="287783"/>
          </a:xfrm>
          <a:solidFill>
            <a:schemeClr val="bg2"/>
          </a:solidFill>
        </p:spPr>
        <p:txBody>
          <a:bodyPr anchor="ctr"/>
          <a:lstStyle>
            <a:lvl1pPr algn="ctr">
              <a:defRPr sz="1000" b="1" baseline="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PARTNER LOGO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741133" y="6290820"/>
            <a:ext cx="1249759" cy="316852"/>
            <a:chOff x="5518839" y="6290820"/>
            <a:chExt cx="1249434" cy="316852"/>
          </a:xfrm>
          <a:solidFill>
            <a:schemeClr val="accent2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4117660"/>
            <a:ext cx="12192001" cy="2740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114800"/>
          </a:xfrm>
          <a:solidFill>
            <a:schemeClr val="bg2"/>
          </a:solidFill>
        </p:spPr>
        <p:txBody>
          <a:bodyPr anchor="ctr"/>
          <a:lstStyle>
            <a:lvl1pPr algn="ctr">
              <a:defRPr sz="9600" b="1">
                <a:solidFill>
                  <a:schemeClr val="bg2">
                    <a:lumMod val="20000"/>
                    <a:lumOff val="8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679862" y="4322929"/>
            <a:ext cx="6796120" cy="1293754"/>
          </a:xfrm>
        </p:spPr>
        <p:txBody>
          <a:bodyPr anchor="b"/>
          <a:lstStyle>
            <a:lvl1pPr algn="ctr">
              <a:lnSpc>
                <a:spcPct val="90000"/>
              </a:lnSpc>
              <a:defRPr sz="4800" b="0" i="0" cap="none" baseline="0">
                <a:solidFill>
                  <a:schemeClr val="accent2"/>
                </a:solidFill>
                <a:latin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488619" y="5639521"/>
            <a:ext cx="5170104" cy="37186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0" cap="none" spc="0" baseline="0">
                <a:solidFill>
                  <a:schemeClr val="accent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6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72531" y="6173393"/>
            <a:ext cx="2362815" cy="431800"/>
          </a:xfrm>
        </p:spPr>
        <p:txBody>
          <a:bodyPr anchor="b"/>
          <a:lstStyle>
            <a:lvl1pPr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392340" y="6173393"/>
            <a:ext cx="2362815" cy="431800"/>
          </a:xfrm>
        </p:spPr>
        <p:txBody>
          <a:bodyPr anchor="b"/>
          <a:lstStyle>
            <a:lvl1pPr algn="r"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94303" y="6319890"/>
            <a:ext cx="1271082" cy="287783"/>
          </a:xfrm>
          <a:solidFill>
            <a:schemeClr val="bg2"/>
          </a:solidFill>
        </p:spPr>
        <p:txBody>
          <a:bodyPr anchor="ctr"/>
          <a:lstStyle>
            <a:lvl1pPr algn="ctr">
              <a:defRPr sz="1000" b="1" baseline="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r>
              <a:rPr lang="en-US" dirty="0"/>
              <a:t>PARTNER LOGO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200697" y="6290820"/>
            <a:ext cx="1249759" cy="316852"/>
            <a:chOff x="5518839" y="6290820"/>
            <a:chExt cx="1249434" cy="316852"/>
          </a:xfrm>
          <a:solidFill>
            <a:schemeClr val="accent2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320" y="455614"/>
            <a:ext cx="11277362" cy="5932487"/>
          </a:xfrm>
        </p:spPr>
        <p:txBody>
          <a:bodyPr anchor="ctr" anchorCtr="1"/>
          <a:lstStyle>
            <a:lvl1pPr marL="0" indent="0" algn="ctr">
              <a:buFontTx/>
              <a:buNone/>
              <a:tabLst>
                <a:tab pos="1201738" algn="l"/>
              </a:tabLst>
              <a:defRPr sz="7200" b="0">
                <a:solidFill>
                  <a:schemeClr val="bg1"/>
                </a:solidFill>
                <a:latin typeface="Domaine Display Bold" panose="020A0803080505060203" pitchFamily="18" charset="0"/>
                <a:ea typeface="Domaine Display Bold" panose="020A0803080505060203" pitchFamily="18" charset="0"/>
                <a:cs typeface="Domaine Display Bold" panose="020A0803080505060203" pitchFamily="18" charset="0"/>
              </a:defRPr>
            </a:lvl1pPr>
            <a:lvl2pPr marL="0" indent="0" algn="ctr">
              <a:spcBef>
                <a:spcPts val="1800"/>
              </a:spcBef>
              <a:buFontTx/>
              <a:buNone/>
              <a:tabLst>
                <a:tab pos="1201738" algn="l"/>
              </a:tabLst>
              <a:defRPr sz="1400">
                <a:solidFill>
                  <a:schemeClr val="bg1"/>
                </a:solidFill>
              </a:defRPr>
            </a:lvl2pPr>
            <a:lvl3pPr marL="0" indent="0" algn="ctr">
              <a:buFontTx/>
              <a:buNone/>
              <a:tabLst>
                <a:tab pos="1201738" algn="l"/>
              </a:tabLst>
              <a:defRPr sz="2000">
                <a:solidFill>
                  <a:schemeClr val="bg1"/>
                </a:solidFill>
              </a:defRPr>
            </a:lvl3pPr>
            <a:lvl4pPr marL="0" indent="0" algn="ctr">
              <a:buFontTx/>
              <a:buNone/>
              <a:tabLst>
                <a:tab pos="1201738" algn="l"/>
              </a:tabLst>
              <a:defRPr sz="2000">
                <a:solidFill>
                  <a:schemeClr val="bg1"/>
                </a:solidFill>
              </a:defRPr>
            </a:lvl4pPr>
            <a:lvl5pPr marL="0" indent="0" algn="ctr">
              <a:buFontTx/>
              <a:buNone/>
              <a:tabLst>
                <a:tab pos="1201738" algn="l"/>
              </a:tabLs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Divider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3"/>
            <a:ext cx="9457359" cy="73161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9" y="1600200"/>
            <a:ext cx="9452850" cy="46355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First-level</a:t>
            </a:r>
            <a:endParaRPr lang="en-US" dirty="0"/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193407" y="6544491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rgbClr val="414141"/>
              </a:solidFill>
              <a:cs typeface="Open Sans Ligh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Header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9457359" cy="73152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0241" y="1600200"/>
            <a:ext cx="9444910" cy="4636008"/>
          </a:xfrm>
        </p:spPr>
        <p:txBody>
          <a:bodyPr/>
          <a:lstStyle>
            <a:lvl1pPr>
              <a:spcBef>
                <a:spcPts val="1800"/>
              </a:spcBef>
              <a:defRPr sz="1800" b="1" i="0">
                <a:solidFill>
                  <a:schemeClr val="tx2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0" indent="0">
              <a:spcBef>
                <a:spcPts val="1200"/>
              </a:spcBef>
              <a:buFontTx/>
              <a:buNone/>
              <a:defRPr sz="1800"/>
            </a:lvl2pPr>
            <a:lvl3pPr marL="200025" indent="-200025">
              <a:spcBef>
                <a:spcPts val="600"/>
              </a:spcBef>
              <a:buFont typeface="Arial"/>
              <a:buChar char="•"/>
              <a:defRPr sz="1800"/>
            </a:lvl3pPr>
            <a:lvl4pPr marL="398463" indent="-200025">
              <a:buFont typeface="Lucida Grande"/>
              <a:buChar char="-"/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 smtClean="0"/>
              <a:t>First-level </a:t>
            </a:r>
            <a:endParaRPr lang="en-US" dirty="0"/>
          </a:p>
          <a:p>
            <a:pPr lvl="2"/>
            <a:r>
              <a:rPr lang="en-US" dirty="0" smtClean="0"/>
              <a:t>Second-level</a:t>
            </a:r>
            <a:endParaRPr lang="en-US" dirty="0"/>
          </a:p>
          <a:p>
            <a:pPr lvl="3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l | Title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388061"/>
            <a:ext cx="9457359" cy="73152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8" y="1600200"/>
            <a:ext cx="3887212" cy="46360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First-level</a:t>
            </a:r>
            <a:endParaRPr lang="en-US" dirty="0"/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l | Title | Header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388062"/>
            <a:ext cx="9457359" cy="73152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8" y="1600200"/>
            <a:ext cx="3887212" cy="4636008"/>
          </a:xfrm>
        </p:spPr>
        <p:txBody>
          <a:bodyPr/>
          <a:lstStyle>
            <a:lvl1pPr>
              <a:spcBef>
                <a:spcPts val="1800"/>
              </a:spcBef>
              <a:defRPr sz="1800" b="1">
                <a:solidFill>
                  <a:schemeClr val="tx2"/>
                </a:solidFill>
                <a:latin typeface="Open Sans Bold"/>
                <a:cs typeface="Open Sans Bold"/>
              </a:defRPr>
            </a:lvl1pPr>
            <a:lvl2pPr marL="0" indent="0">
              <a:spcBef>
                <a:spcPts val="1200"/>
              </a:spcBef>
              <a:buFontTx/>
              <a:buNone/>
              <a:defRPr sz="1800"/>
            </a:lvl2pPr>
            <a:lvl3pPr marL="200025" indent="-200025">
              <a:spcBef>
                <a:spcPts val="600"/>
              </a:spcBef>
              <a:buFont typeface="Arial"/>
              <a:buChar char="•"/>
              <a:defRPr sz="1800"/>
            </a:lvl3pPr>
            <a:lvl4pPr marL="398463" indent="-200025">
              <a:buFont typeface="Lucida Grande"/>
              <a:buChar char="-"/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 smtClean="0"/>
              <a:t>First-level</a:t>
            </a:r>
            <a:endParaRPr lang="en-US" dirty="0"/>
          </a:p>
          <a:p>
            <a:pPr lvl="2"/>
            <a:r>
              <a:rPr lang="en-US" dirty="0" smtClean="0"/>
              <a:t>Second-level</a:t>
            </a:r>
            <a:endParaRPr lang="en-US" dirty="0"/>
          </a:p>
          <a:p>
            <a:pPr lvl="3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260917" y="6520543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rgbClr val="414141"/>
              </a:solidFill>
              <a:cs typeface="Open Sans Ligh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39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9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9457359" cy="731520"/>
          </a:xfrm>
        </p:spPr>
        <p:txBody>
          <a:bodyPr anchor="ctr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6184697" y="6542314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sz="1800" dirty="0" err="1" smtClean="0">
              <a:solidFill>
                <a:srgbClr val="414141"/>
              </a:solidFill>
              <a:cs typeface="Open Sans Ligh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Impac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6325940"/>
            <a:ext cx="12192000" cy="5320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 smtClean="0">
              <a:solidFill>
                <a:srgbClr val="FFFFFF"/>
              </a:solidFill>
              <a:latin typeface="Open Sans Bold"/>
              <a:cs typeface="Open Sans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11277489" cy="731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1324" y="1222520"/>
            <a:ext cx="1129448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/>
          <p:cNvSpPr txBox="1">
            <a:spLocks/>
          </p:cNvSpPr>
          <p:nvPr userDrawn="1"/>
        </p:nvSpPr>
        <p:spPr>
          <a:xfrm>
            <a:off x="11104408" y="6418626"/>
            <a:ext cx="734493" cy="2286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743595-4496-5147-A886-7D133864DF76}" type="slidenum">
              <a:rPr lang="en-US" sz="1000" smtClean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 userDrawn="1"/>
        </p:nvSpPr>
        <p:spPr>
          <a:xfrm>
            <a:off x="457319" y="641862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800" dirty="0" smtClean="0">
                <a:solidFill>
                  <a:srgbClr val="FFFFFF"/>
                </a:solidFill>
              </a:rPr>
              <a:t>©2017 </a:t>
            </a:r>
            <a:r>
              <a:rPr lang="tr-TR" sz="800" dirty="0" err="1" smtClean="0">
                <a:solidFill>
                  <a:srgbClr val="FFFFFF"/>
                </a:solidFill>
              </a:rPr>
              <a:t>Aetna</a:t>
            </a:r>
            <a:r>
              <a:rPr lang="tr-TR" sz="800" dirty="0" smtClean="0">
                <a:solidFill>
                  <a:srgbClr val="FFFFFF"/>
                </a:solidFill>
              </a:rPr>
              <a:t> </a:t>
            </a:r>
            <a:r>
              <a:rPr lang="tr-TR" sz="800" dirty="0" err="1" smtClean="0">
                <a:solidFill>
                  <a:srgbClr val="FFFFFF"/>
                </a:solidFill>
              </a:rPr>
              <a:t>Inc</a:t>
            </a:r>
            <a:r>
              <a:rPr lang="tr-TR" sz="800" dirty="0" smtClean="0">
                <a:solidFill>
                  <a:srgbClr val="FFFFFF"/>
                </a:solidFill>
              </a:rPr>
              <a:t>.</a:t>
            </a:r>
            <a:endParaRPr lang="tr-TR" sz="800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843410" y="6443197"/>
            <a:ext cx="528829" cy="134678"/>
            <a:chOff x="5841888" y="6443197"/>
            <a:chExt cx="528691" cy="134678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841888" y="6443197"/>
              <a:ext cx="496424" cy="134678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>
              <a:spLocks noChangeAspect="1" noEditPoints="1"/>
            </p:cNvSpPr>
            <p:nvPr userDrawn="1"/>
          </p:nvSpPr>
          <p:spPr bwMode="auto">
            <a:xfrm>
              <a:off x="6346127" y="6468230"/>
              <a:ext cx="24452" cy="26333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28238" y="0"/>
            <a:ext cx="306376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8021377" cy="731520"/>
          </a:xfrm>
        </p:spPr>
        <p:txBody>
          <a:bodyPr anchor="ctr"/>
          <a:lstStyle>
            <a:lvl1pPr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7" y="1600200"/>
            <a:ext cx="8021377" cy="46360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First-level</a:t>
            </a:r>
            <a:endParaRPr lang="en-US" dirty="0"/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47792" y="1222520"/>
            <a:ext cx="802137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/>
          <p:cNvSpPr txBox="1">
            <a:spLocks/>
          </p:cNvSpPr>
          <p:nvPr userDrawn="1"/>
        </p:nvSpPr>
        <p:spPr>
          <a:xfrm>
            <a:off x="11104408" y="6418626"/>
            <a:ext cx="734493" cy="2286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743595-4496-5147-A886-7D133864DF76}" type="slidenum">
              <a:rPr lang="en-US" sz="1000" smtClean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Col Right |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28238" y="0"/>
            <a:ext cx="306376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792" y="388062"/>
            <a:ext cx="8021377" cy="731520"/>
          </a:xfrm>
        </p:spPr>
        <p:txBody>
          <a:bodyPr anchor="ctr"/>
          <a:lstStyle>
            <a:lvl1pPr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319" y="1600200"/>
            <a:ext cx="8021377" cy="4636008"/>
          </a:xfrm>
        </p:spPr>
        <p:txBody>
          <a:bodyPr/>
          <a:lstStyle>
            <a:lvl1pPr>
              <a:spcBef>
                <a:spcPts val="1800"/>
              </a:spcBef>
              <a:defRPr sz="1800" b="1">
                <a:solidFill>
                  <a:schemeClr val="tx2"/>
                </a:solidFill>
                <a:latin typeface="Open Sans Bold"/>
                <a:cs typeface="Open Sans Bold"/>
              </a:defRPr>
            </a:lvl1pPr>
            <a:lvl2pPr marL="0" indent="0">
              <a:spcBef>
                <a:spcPts val="1200"/>
              </a:spcBef>
              <a:buFontTx/>
              <a:buNone/>
              <a:defRPr sz="1800"/>
            </a:lvl2pPr>
            <a:lvl3pPr marL="200025" indent="-200025">
              <a:spcBef>
                <a:spcPts val="600"/>
              </a:spcBef>
              <a:buFont typeface="Arial"/>
              <a:buChar char="•"/>
              <a:defRPr sz="1800"/>
            </a:lvl3pPr>
            <a:lvl4pPr marL="398463" indent="-200025">
              <a:buFont typeface="Lucida Grande"/>
              <a:buChar char="-"/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 smtClean="0"/>
              <a:t>First-level </a:t>
            </a:r>
            <a:endParaRPr lang="en-US" dirty="0"/>
          </a:p>
          <a:p>
            <a:pPr lvl="2"/>
            <a:r>
              <a:rPr lang="en-US" dirty="0" smtClean="0"/>
              <a:t>Second-level</a:t>
            </a:r>
            <a:endParaRPr lang="en-US" dirty="0"/>
          </a:p>
          <a:p>
            <a:pPr lvl="3"/>
            <a:r>
              <a:rPr lang="en-US" dirty="0" smtClean="0"/>
              <a:t>Third-level</a:t>
            </a:r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 userDrawn="1"/>
        </p:nvSpPr>
        <p:spPr>
          <a:xfrm>
            <a:off x="11104408" y="6418626"/>
            <a:ext cx="734493" cy="2286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dirty="0">
                <a:solidFill>
                  <a:srgbClr val="FFFFFF"/>
                </a:solidFill>
                <a:cs typeface="Open Sans Light"/>
              </a:rPr>
              <a:t> </a:t>
            </a:r>
            <a:fld id="{38743595-4496-5147-A886-7D133864DF76}" type="slidenum">
              <a:rPr lang="en-US" sz="1000" smtClean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47792" y="1222520"/>
            <a:ext cx="80204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6260354"/>
            <a:ext cx="12191999" cy="597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792" y="455613"/>
            <a:ext cx="11298005" cy="5911850"/>
          </a:xfrm>
        </p:spPr>
        <p:txBody>
          <a:bodyPr anchor="ctr"/>
          <a:lstStyle>
            <a:lvl1pPr algn="ctr">
              <a:lnSpc>
                <a:spcPct val="80000"/>
              </a:lnSpc>
              <a:defRPr sz="7200" b="0">
                <a:solidFill>
                  <a:schemeClr val="bg1"/>
                </a:solidFill>
                <a:latin typeface="Domaine Display Bold" panose="020A0803080505060203" pitchFamily="18" charset="0"/>
                <a:cs typeface="Domaine Display Bold" panose="020A0803080505060203" pitchFamily="18" charset="0"/>
              </a:defRPr>
            </a:lvl1pPr>
          </a:lstStyle>
          <a:p>
            <a:r>
              <a:rPr lang="en-US" dirty="0" smtClean="0"/>
              <a:t>Closing 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20277" y="6290820"/>
            <a:ext cx="1249759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Logo 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036476" y="0"/>
            <a:ext cx="8155525" cy="6858000"/>
          </a:xfrm>
          <a:solidFill>
            <a:schemeClr val="bg2"/>
          </a:solidFill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7792" y="455613"/>
            <a:ext cx="3193174" cy="5932487"/>
          </a:xfrm>
        </p:spPr>
        <p:txBody>
          <a:bodyPr anchor="ctr"/>
          <a:lstStyle>
            <a:lvl1pPr algn="ctr">
              <a:defRPr sz="2800" b="0">
                <a:solidFill>
                  <a:schemeClr val="accent2"/>
                </a:solidFill>
                <a:latin typeface="Domaine Display Bold"/>
                <a:cs typeface="Domaine Display Bold"/>
              </a:defRPr>
            </a:lvl1pPr>
            <a:lvl2pPr marL="0" indent="0" algn="ctr">
              <a:buFontTx/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Quote text</a:t>
            </a:r>
          </a:p>
          <a:p>
            <a:pPr lvl="1"/>
            <a:r>
              <a:rPr lang="en-US" dirty="0" smtClean="0"/>
              <a:t>—</a:t>
            </a:r>
          </a:p>
          <a:p>
            <a:pPr lvl="1"/>
            <a:r>
              <a:rPr lang="en-US" dirty="0" smtClean="0"/>
              <a:t>Attribution</a:t>
            </a:r>
            <a:endParaRPr lang="en-US" dirty="0"/>
          </a:p>
        </p:txBody>
      </p:sp>
      <p:sp>
        <p:nvSpPr>
          <p:cNvPr id="4" name="Content Placeholder 8"/>
          <p:cNvSpPr txBox="1">
            <a:spLocks/>
          </p:cNvSpPr>
          <p:nvPr userDrawn="1"/>
        </p:nvSpPr>
        <p:spPr>
          <a:xfrm>
            <a:off x="11104408" y="6418626"/>
            <a:ext cx="734493" cy="2286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743595-4496-5147-A886-7D133864DF76}" type="slidenum">
              <a:rPr lang="en-US" sz="1000" smtClean="0">
                <a:solidFill>
                  <a:srgbClr val="FFFFFF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2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7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5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flipV="1">
            <a:off x="123987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964808" y="6350709"/>
            <a:ext cx="1249434" cy="316852"/>
            <a:chOff x="5518839" y="6290820"/>
            <a:chExt cx="1249434" cy="316852"/>
          </a:xfrm>
          <a:solidFill>
            <a:schemeClr val="accent2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14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2" r:id="rId4"/>
    <p:sldLayoutId id="2147483654" r:id="rId5"/>
    <p:sldLayoutId id="2147483655" r:id="rId6"/>
    <p:sldLayoutId id="2147483664" r:id="rId7"/>
    <p:sldLayoutId id="2147483656" r:id="rId8"/>
    <p:sldLayoutId id="2147483657" r:id="rId9"/>
    <p:sldLayoutId id="2147483690" r:id="rId10"/>
    <p:sldLayoutId id="2147483691" r:id="rId11"/>
    <p:sldLayoutId id="2147483692" r:id="rId12"/>
    <p:sldLayoutId id="214748369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9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3463014"/>
            <a:ext cx="3941430" cy="4195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123987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518839" y="6290820"/>
            <a:ext cx="1249434" cy="316852"/>
            <a:chOff x="5518839" y="6290820"/>
            <a:chExt cx="1249434" cy="316852"/>
          </a:xfrm>
          <a:solidFill>
            <a:schemeClr val="bg1"/>
          </a:solidFill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5518839" y="6290820"/>
              <a:ext cx="1167929" cy="316852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6699791" y="6340239"/>
              <a:ext cx="68482" cy="73152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5843410" y="6443197"/>
            <a:ext cx="528829" cy="134678"/>
            <a:chOff x="5841888" y="6443197"/>
            <a:chExt cx="528691" cy="134678"/>
          </a:xfrm>
          <a:solidFill>
            <a:schemeClr val="accent2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841888" y="6443197"/>
              <a:ext cx="496424" cy="134678"/>
            </a:xfrm>
            <a:custGeom>
              <a:avLst/>
              <a:gdLst>
                <a:gd name="T0" fmla="*/ 610 w 1071"/>
                <a:gd name="T1" fmla="*/ 283 h 288"/>
                <a:gd name="T2" fmla="*/ 486 w 1071"/>
                <a:gd name="T3" fmla="*/ 216 h 288"/>
                <a:gd name="T4" fmla="*/ 462 w 1071"/>
                <a:gd name="T5" fmla="*/ 108 h 288"/>
                <a:gd name="T6" fmla="*/ 518 w 1071"/>
                <a:gd name="T7" fmla="*/ 0 h 288"/>
                <a:gd name="T8" fmla="*/ 558 w 1071"/>
                <a:gd name="T9" fmla="*/ 60 h 288"/>
                <a:gd name="T10" fmla="*/ 603 w 1071"/>
                <a:gd name="T11" fmla="*/ 108 h 288"/>
                <a:gd name="T12" fmla="*/ 557 w 1071"/>
                <a:gd name="T13" fmla="*/ 195 h 288"/>
                <a:gd name="T14" fmla="*/ 607 w 1071"/>
                <a:gd name="T15" fmla="*/ 233 h 288"/>
                <a:gd name="T16" fmla="*/ 844 w 1071"/>
                <a:gd name="T17" fmla="*/ 135 h 288"/>
                <a:gd name="T18" fmla="*/ 638 w 1071"/>
                <a:gd name="T19" fmla="*/ 60 h 288"/>
                <a:gd name="T20" fmla="*/ 638 w 1071"/>
                <a:gd name="T21" fmla="*/ 283 h 288"/>
                <a:gd name="T22" fmla="*/ 710 w 1071"/>
                <a:gd name="T23" fmla="*/ 179 h 288"/>
                <a:gd name="T24" fmla="*/ 739 w 1071"/>
                <a:gd name="T25" fmla="*/ 99 h 288"/>
                <a:gd name="T26" fmla="*/ 774 w 1071"/>
                <a:gd name="T27" fmla="*/ 179 h 288"/>
                <a:gd name="T28" fmla="*/ 847 w 1071"/>
                <a:gd name="T29" fmla="*/ 283 h 288"/>
                <a:gd name="T30" fmla="*/ 340 w 1071"/>
                <a:gd name="T31" fmla="*/ 189 h 288"/>
                <a:gd name="T32" fmla="*/ 311 w 1071"/>
                <a:gd name="T33" fmla="*/ 190 h 288"/>
                <a:gd name="T34" fmla="*/ 431 w 1071"/>
                <a:gd name="T35" fmla="*/ 226 h 288"/>
                <a:gd name="T36" fmla="*/ 360 w 1071"/>
                <a:gd name="T37" fmla="*/ 288 h 288"/>
                <a:gd name="T38" fmla="*/ 195 w 1071"/>
                <a:gd name="T39" fmla="*/ 187 h 288"/>
                <a:gd name="T40" fmla="*/ 198 w 1071"/>
                <a:gd name="T41" fmla="*/ 283 h 288"/>
                <a:gd name="T42" fmla="*/ 0 w 1071"/>
                <a:gd name="T43" fmla="*/ 215 h 288"/>
                <a:gd name="T44" fmla="*/ 126 w 1071"/>
                <a:gd name="T45" fmla="*/ 148 h 288"/>
                <a:gd name="T46" fmla="*/ 84 w 1071"/>
                <a:gd name="T47" fmla="*/ 99 h 288"/>
                <a:gd name="T48" fmla="*/ 20 w 1071"/>
                <a:gd name="T49" fmla="*/ 65 h 288"/>
                <a:gd name="T50" fmla="*/ 197 w 1071"/>
                <a:gd name="T51" fmla="*/ 138 h 288"/>
                <a:gd name="T52" fmla="*/ 237 w 1071"/>
                <a:gd name="T53" fmla="*/ 149 h 288"/>
                <a:gd name="T54" fmla="*/ 445 w 1071"/>
                <a:gd name="T55" fmla="*/ 120 h 288"/>
                <a:gd name="T56" fmla="*/ 125 w 1071"/>
                <a:gd name="T57" fmla="*/ 242 h 288"/>
                <a:gd name="T58" fmla="*/ 115 w 1071"/>
                <a:gd name="T59" fmla="*/ 186 h 288"/>
                <a:gd name="T60" fmla="*/ 104 w 1071"/>
                <a:gd name="T61" fmla="*/ 244 h 288"/>
                <a:gd name="T62" fmla="*/ 332 w 1071"/>
                <a:gd name="T63" fmla="*/ 151 h 288"/>
                <a:gd name="T64" fmla="*/ 350 w 1071"/>
                <a:gd name="T65" fmla="*/ 95 h 288"/>
                <a:gd name="T66" fmla="*/ 311 w 1071"/>
                <a:gd name="T67" fmla="*/ 150 h 288"/>
                <a:gd name="T68" fmla="*/ 1071 w 1071"/>
                <a:gd name="T69" fmla="*/ 283 h 288"/>
                <a:gd name="T70" fmla="*/ 873 w 1071"/>
                <a:gd name="T71" fmla="*/ 215 h 288"/>
                <a:gd name="T72" fmla="*/ 999 w 1071"/>
                <a:gd name="T73" fmla="*/ 148 h 288"/>
                <a:gd name="T74" fmla="*/ 958 w 1071"/>
                <a:gd name="T75" fmla="*/ 99 h 288"/>
                <a:gd name="T76" fmla="*/ 893 w 1071"/>
                <a:gd name="T77" fmla="*/ 65 h 288"/>
                <a:gd name="T78" fmla="*/ 1070 w 1071"/>
                <a:gd name="T79" fmla="*/ 138 h 288"/>
                <a:gd name="T80" fmla="*/ 1071 w 1071"/>
                <a:gd name="T81" fmla="*/ 283 h 288"/>
                <a:gd name="T82" fmla="*/ 998 w 1071"/>
                <a:gd name="T83" fmla="*/ 186 h 288"/>
                <a:gd name="T84" fmla="*/ 943 w 1071"/>
                <a:gd name="T85" fmla="*/ 216 h 288"/>
                <a:gd name="T86" fmla="*/ 998 w 1071"/>
                <a:gd name="T87" fmla="*/ 24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288">
                  <a:moveTo>
                    <a:pt x="607" y="233"/>
                  </a:moveTo>
                  <a:cubicBezTo>
                    <a:pt x="610" y="283"/>
                    <a:pt x="610" y="283"/>
                    <a:pt x="610" y="283"/>
                  </a:cubicBezTo>
                  <a:cubicBezTo>
                    <a:pt x="604" y="284"/>
                    <a:pt x="587" y="288"/>
                    <a:pt x="562" y="288"/>
                  </a:cubicBezTo>
                  <a:cubicBezTo>
                    <a:pt x="513" y="288"/>
                    <a:pt x="486" y="267"/>
                    <a:pt x="486" y="216"/>
                  </a:cubicBezTo>
                  <a:cubicBezTo>
                    <a:pt x="486" y="176"/>
                    <a:pt x="487" y="132"/>
                    <a:pt x="488" y="108"/>
                  </a:cubicBezTo>
                  <a:cubicBezTo>
                    <a:pt x="462" y="108"/>
                    <a:pt x="462" y="108"/>
                    <a:pt x="462" y="108"/>
                  </a:cubicBezTo>
                  <a:cubicBezTo>
                    <a:pt x="462" y="97"/>
                    <a:pt x="462" y="82"/>
                    <a:pt x="462" y="70"/>
                  </a:cubicBezTo>
                  <a:cubicBezTo>
                    <a:pt x="500" y="64"/>
                    <a:pt x="513" y="42"/>
                    <a:pt x="518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59" y="17"/>
                    <a:pt x="558" y="43"/>
                    <a:pt x="558" y="60"/>
                  </a:cubicBezTo>
                  <a:cubicBezTo>
                    <a:pt x="603" y="60"/>
                    <a:pt x="603" y="60"/>
                    <a:pt x="603" y="60"/>
                  </a:cubicBezTo>
                  <a:cubicBezTo>
                    <a:pt x="603" y="108"/>
                    <a:pt x="603" y="108"/>
                    <a:pt x="603" y="108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7" y="195"/>
                    <a:pt x="557" y="195"/>
                    <a:pt x="557" y="195"/>
                  </a:cubicBezTo>
                  <a:cubicBezTo>
                    <a:pt x="557" y="229"/>
                    <a:pt x="564" y="238"/>
                    <a:pt x="587" y="238"/>
                  </a:cubicBezTo>
                  <a:cubicBezTo>
                    <a:pt x="594" y="238"/>
                    <a:pt x="603" y="236"/>
                    <a:pt x="607" y="233"/>
                  </a:cubicBezTo>
                  <a:close/>
                  <a:moveTo>
                    <a:pt x="844" y="179"/>
                  </a:moveTo>
                  <a:cubicBezTo>
                    <a:pt x="844" y="160"/>
                    <a:pt x="844" y="135"/>
                    <a:pt x="844" y="135"/>
                  </a:cubicBezTo>
                  <a:cubicBezTo>
                    <a:pt x="844" y="78"/>
                    <a:pt x="820" y="53"/>
                    <a:pt x="749" y="53"/>
                  </a:cubicBezTo>
                  <a:cubicBezTo>
                    <a:pt x="710" y="53"/>
                    <a:pt x="682" y="60"/>
                    <a:pt x="638" y="60"/>
                  </a:cubicBezTo>
                  <a:cubicBezTo>
                    <a:pt x="641" y="99"/>
                    <a:pt x="641" y="149"/>
                    <a:pt x="640" y="179"/>
                  </a:cubicBezTo>
                  <a:cubicBezTo>
                    <a:pt x="641" y="210"/>
                    <a:pt x="639" y="265"/>
                    <a:pt x="638" y="283"/>
                  </a:cubicBezTo>
                  <a:cubicBezTo>
                    <a:pt x="713" y="283"/>
                    <a:pt x="713" y="283"/>
                    <a:pt x="713" y="283"/>
                  </a:cubicBezTo>
                  <a:cubicBezTo>
                    <a:pt x="712" y="265"/>
                    <a:pt x="710" y="214"/>
                    <a:pt x="710" y="179"/>
                  </a:cubicBezTo>
                  <a:cubicBezTo>
                    <a:pt x="710" y="159"/>
                    <a:pt x="711" y="135"/>
                    <a:pt x="711" y="103"/>
                  </a:cubicBezTo>
                  <a:cubicBezTo>
                    <a:pt x="719" y="100"/>
                    <a:pt x="728" y="99"/>
                    <a:pt x="739" y="99"/>
                  </a:cubicBezTo>
                  <a:cubicBezTo>
                    <a:pt x="765" y="99"/>
                    <a:pt x="774" y="111"/>
                    <a:pt x="774" y="145"/>
                  </a:cubicBezTo>
                  <a:cubicBezTo>
                    <a:pt x="774" y="145"/>
                    <a:pt x="774" y="166"/>
                    <a:pt x="774" y="179"/>
                  </a:cubicBezTo>
                  <a:cubicBezTo>
                    <a:pt x="774" y="210"/>
                    <a:pt x="773" y="265"/>
                    <a:pt x="772" y="283"/>
                  </a:cubicBezTo>
                  <a:cubicBezTo>
                    <a:pt x="847" y="283"/>
                    <a:pt x="847" y="283"/>
                    <a:pt x="847" y="283"/>
                  </a:cubicBezTo>
                  <a:cubicBezTo>
                    <a:pt x="845" y="265"/>
                    <a:pt x="844" y="214"/>
                    <a:pt x="844" y="179"/>
                  </a:cubicBezTo>
                  <a:close/>
                  <a:moveTo>
                    <a:pt x="340" y="189"/>
                  </a:moveTo>
                  <a:cubicBezTo>
                    <a:pt x="332" y="189"/>
                    <a:pt x="318" y="189"/>
                    <a:pt x="311" y="188"/>
                  </a:cubicBezTo>
                  <a:cubicBezTo>
                    <a:pt x="311" y="190"/>
                    <a:pt x="311" y="190"/>
                    <a:pt x="311" y="190"/>
                  </a:cubicBezTo>
                  <a:cubicBezTo>
                    <a:pt x="311" y="222"/>
                    <a:pt x="332" y="242"/>
                    <a:pt x="371" y="242"/>
                  </a:cubicBezTo>
                  <a:cubicBezTo>
                    <a:pt x="395" y="242"/>
                    <a:pt x="416" y="235"/>
                    <a:pt x="431" y="22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19" y="283"/>
                    <a:pt x="389" y="288"/>
                    <a:pt x="360" y="288"/>
                  </a:cubicBezTo>
                  <a:cubicBezTo>
                    <a:pt x="281" y="288"/>
                    <a:pt x="243" y="261"/>
                    <a:pt x="237" y="188"/>
                  </a:cubicBezTo>
                  <a:cubicBezTo>
                    <a:pt x="228" y="187"/>
                    <a:pt x="214" y="187"/>
                    <a:pt x="195" y="187"/>
                  </a:cubicBezTo>
                  <a:cubicBezTo>
                    <a:pt x="195" y="200"/>
                    <a:pt x="194" y="211"/>
                    <a:pt x="194" y="220"/>
                  </a:cubicBezTo>
                  <a:cubicBezTo>
                    <a:pt x="194" y="238"/>
                    <a:pt x="195" y="265"/>
                    <a:pt x="198" y="283"/>
                  </a:cubicBezTo>
                  <a:cubicBezTo>
                    <a:pt x="154" y="283"/>
                    <a:pt x="121" y="288"/>
                    <a:pt x="87" y="288"/>
                  </a:cubicBezTo>
                  <a:cubicBezTo>
                    <a:pt x="22" y="288"/>
                    <a:pt x="0" y="261"/>
                    <a:pt x="0" y="215"/>
                  </a:cubicBezTo>
                  <a:cubicBezTo>
                    <a:pt x="0" y="171"/>
                    <a:pt x="36" y="147"/>
                    <a:pt x="115" y="147"/>
                  </a:cubicBezTo>
                  <a:cubicBezTo>
                    <a:pt x="118" y="147"/>
                    <a:pt x="123" y="147"/>
                    <a:pt x="126" y="148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12"/>
                    <a:pt x="116" y="99"/>
                    <a:pt x="84" y="99"/>
                  </a:cubicBezTo>
                  <a:cubicBezTo>
                    <a:pt x="62" y="99"/>
                    <a:pt x="38" y="107"/>
                    <a:pt x="23" y="11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38" y="58"/>
                    <a:pt x="68" y="53"/>
                    <a:pt x="102" y="53"/>
                  </a:cubicBezTo>
                  <a:cubicBezTo>
                    <a:pt x="171" y="53"/>
                    <a:pt x="197" y="75"/>
                    <a:pt x="197" y="138"/>
                  </a:cubicBezTo>
                  <a:cubicBezTo>
                    <a:pt x="197" y="141"/>
                    <a:pt x="197" y="145"/>
                    <a:pt x="197" y="148"/>
                  </a:cubicBezTo>
                  <a:cubicBezTo>
                    <a:pt x="213" y="148"/>
                    <a:pt x="226" y="149"/>
                    <a:pt x="237" y="149"/>
                  </a:cubicBezTo>
                  <a:cubicBezTo>
                    <a:pt x="244" y="87"/>
                    <a:pt x="275" y="53"/>
                    <a:pt x="352" y="53"/>
                  </a:cubicBezTo>
                  <a:cubicBezTo>
                    <a:pt x="416" y="53"/>
                    <a:pt x="445" y="80"/>
                    <a:pt x="445" y="120"/>
                  </a:cubicBezTo>
                  <a:cubicBezTo>
                    <a:pt x="445" y="167"/>
                    <a:pt x="410" y="189"/>
                    <a:pt x="340" y="189"/>
                  </a:cubicBezTo>
                  <a:close/>
                  <a:moveTo>
                    <a:pt x="125" y="242"/>
                  </a:moveTo>
                  <a:cubicBezTo>
                    <a:pt x="124" y="226"/>
                    <a:pt x="124" y="205"/>
                    <a:pt x="125" y="186"/>
                  </a:cubicBezTo>
                  <a:cubicBezTo>
                    <a:pt x="122" y="186"/>
                    <a:pt x="118" y="186"/>
                    <a:pt x="115" y="186"/>
                  </a:cubicBezTo>
                  <a:cubicBezTo>
                    <a:pt x="82" y="186"/>
                    <a:pt x="69" y="197"/>
                    <a:pt x="69" y="216"/>
                  </a:cubicBezTo>
                  <a:cubicBezTo>
                    <a:pt x="69" y="236"/>
                    <a:pt x="80" y="244"/>
                    <a:pt x="104" y="244"/>
                  </a:cubicBezTo>
                  <a:cubicBezTo>
                    <a:pt x="111" y="244"/>
                    <a:pt x="119" y="243"/>
                    <a:pt x="125" y="242"/>
                  </a:cubicBezTo>
                  <a:close/>
                  <a:moveTo>
                    <a:pt x="332" y="151"/>
                  </a:moveTo>
                  <a:cubicBezTo>
                    <a:pt x="362" y="151"/>
                    <a:pt x="377" y="141"/>
                    <a:pt x="377" y="119"/>
                  </a:cubicBezTo>
                  <a:cubicBezTo>
                    <a:pt x="377" y="103"/>
                    <a:pt x="366" y="95"/>
                    <a:pt x="350" y="95"/>
                  </a:cubicBezTo>
                  <a:cubicBezTo>
                    <a:pt x="321" y="95"/>
                    <a:pt x="311" y="118"/>
                    <a:pt x="311" y="149"/>
                  </a:cubicBezTo>
                  <a:cubicBezTo>
                    <a:pt x="311" y="150"/>
                    <a:pt x="311" y="150"/>
                    <a:pt x="311" y="150"/>
                  </a:cubicBezTo>
                  <a:cubicBezTo>
                    <a:pt x="317" y="151"/>
                    <a:pt x="325" y="151"/>
                    <a:pt x="332" y="151"/>
                  </a:cubicBezTo>
                  <a:close/>
                  <a:moveTo>
                    <a:pt x="1071" y="283"/>
                  </a:moveTo>
                  <a:cubicBezTo>
                    <a:pt x="1028" y="283"/>
                    <a:pt x="994" y="288"/>
                    <a:pt x="960" y="288"/>
                  </a:cubicBezTo>
                  <a:cubicBezTo>
                    <a:pt x="896" y="288"/>
                    <a:pt x="873" y="261"/>
                    <a:pt x="873" y="215"/>
                  </a:cubicBezTo>
                  <a:cubicBezTo>
                    <a:pt x="873" y="171"/>
                    <a:pt x="909" y="147"/>
                    <a:pt x="988" y="147"/>
                  </a:cubicBezTo>
                  <a:cubicBezTo>
                    <a:pt x="991" y="147"/>
                    <a:pt x="997" y="147"/>
                    <a:pt x="999" y="148"/>
                  </a:cubicBezTo>
                  <a:cubicBezTo>
                    <a:pt x="999" y="143"/>
                    <a:pt x="999" y="143"/>
                    <a:pt x="999" y="143"/>
                  </a:cubicBezTo>
                  <a:cubicBezTo>
                    <a:pt x="999" y="112"/>
                    <a:pt x="989" y="99"/>
                    <a:pt x="958" y="99"/>
                  </a:cubicBezTo>
                  <a:cubicBezTo>
                    <a:pt x="935" y="99"/>
                    <a:pt x="912" y="107"/>
                    <a:pt x="896" y="115"/>
                  </a:cubicBezTo>
                  <a:cubicBezTo>
                    <a:pt x="893" y="65"/>
                    <a:pt x="893" y="65"/>
                    <a:pt x="893" y="65"/>
                  </a:cubicBezTo>
                  <a:cubicBezTo>
                    <a:pt x="911" y="58"/>
                    <a:pt x="941" y="53"/>
                    <a:pt x="975" y="53"/>
                  </a:cubicBezTo>
                  <a:cubicBezTo>
                    <a:pt x="1044" y="53"/>
                    <a:pt x="1070" y="75"/>
                    <a:pt x="1070" y="138"/>
                  </a:cubicBezTo>
                  <a:cubicBezTo>
                    <a:pt x="1070" y="171"/>
                    <a:pt x="1068" y="200"/>
                    <a:pt x="1068" y="220"/>
                  </a:cubicBezTo>
                  <a:cubicBezTo>
                    <a:pt x="1068" y="238"/>
                    <a:pt x="1068" y="265"/>
                    <a:pt x="1071" y="283"/>
                  </a:cubicBezTo>
                  <a:close/>
                  <a:moveTo>
                    <a:pt x="998" y="242"/>
                  </a:moveTo>
                  <a:cubicBezTo>
                    <a:pt x="997" y="226"/>
                    <a:pt x="998" y="205"/>
                    <a:pt x="998" y="186"/>
                  </a:cubicBezTo>
                  <a:cubicBezTo>
                    <a:pt x="995" y="186"/>
                    <a:pt x="991" y="186"/>
                    <a:pt x="988" y="186"/>
                  </a:cubicBezTo>
                  <a:cubicBezTo>
                    <a:pt x="956" y="186"/>
                    <a:pt x="943" y="197"/>
                    <a:pt x="943" y="216"/>
                  </a:cubicBezTo>
                  <a:cubicBezTo>
                    <a:pt x="943" y="236"/>
                    <a:pt x="953" y="244"/>
                    <a:pt x="977" y="244"/>
                  </a:cubicBezTo>
                  <a:cubicBezTo>
                    <a:pt x="984" y="244"/>
                    <a:pt x="993" y="243"/>
                    <a:pt x="998" y="2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 noChangeAspect="1" noEditPoints="1"/>
            </p:cNvSpPr>
            <p:nvPr userDrawn="1"/>
          </p:nvSpPr>
          <p:spPr bwMode="auto">
            <a:xfrm>
              <a:off x="6346127" y="6468230"/>
              <a:ext cx="24452" cy="26333"/>
            </a:xfrm>
            <a:custGeom>
              <a:avLst/>
              <a:gdLst>
                <a:gd name="T0" fmla="*/ 5 w 37"/>
                <a:gd name="T1" fmla="*/ 33 h 39"/>
                <a:gd name="T2" fmla="*/ 1 w 37"/>
                <a:gd name="T3" fmla="*/ 27 h 39"/>
                <a:gd name="T4" fmla="*/ 0 w 37"/>
                <a:gd name="T5" fmla="*/ 20 h 39"/>
                <a:gd name="T6" fmla="*/ 1 w 37"/>
                <a:gd name="T7" fmla="*/ 12 h 39"/>
                <a:gd name="T8" fmla="*/ 5 w 37"/>
                <a:gd name="T9" fmla="*/ 6 h 39"/>
                <a:gd name="T10" fmla="*/ 11 w 37"/>
                <a:gd name="T11" fmla="*/ 2 h 39"/>
                <a:gd name="T12" fmla="*/ 18 w 37"/>
                <a:gd name="T13" fmla="*/ 0 h 39"/>
                <a:gd name="T14" fmla="*/ 26 w 37"/>
                <a:gd name="T15" fmla="*/ 2 h 39"/>
                <a:gd name="T16" fmla="*/ 32 w 37"/>
                <a:gd name="T17" fmla="*/ 6 h 39"/>
                <a:gd name="T18" fmla="*/ 36 w 37"/>
                <a:gd name="T19" fmla="*/ 12 h 39"/>
                <a:gd name="T20" fmla="*/ 37 w 37"/>
                <a:gd name="T21" fmla="*/ 20 h 39"/>
                <a:gd name="T22" fmla="*/ 36 w 37"/>
                <a:gd name="T23" fmla="*/ 27 h 39"/>
                <a:gd name="T24" fmla="*/ 32 w 37"/>
                <a:gd name="T25" fmla="*/ 33 h 39"/>
                <a:gd name="T26" fmla="*/ 26 w 37"/>
                <a:gd name="T27" fmla="*/ 38 h 39"/>
                <a:gd name="T28" fmla="*/ 18 w 37"/>
                <a:gd name="T29" fmla="*/ 39 h 39"/>
                <a:gd name="T30" fmla="*/ 11 w 37"/>
                <a:gd name="T31" fmla="*/ 38 h 39"/>
                <a:gd name="T32" fmla="*/ 5 w 37"/>
                <a:gd name="T33" fmla="*/ 33 h 39"/>
                <a:gd name="T34" fmla="*/ 12 w 37"/>
                <a:gd name="T35" fmla="*/ 35 h 39"/>
                <a:gd name="T36" fmla="*/ 18 w 37"/>
                <a:gd name="T37" fmla="*/ 36 h 39"/>
                <a:gd name="T38" fmla="*/ 25 w 37"/>
                <a:gd name="T39" fmla="*/ 35 h 39"/>
                <a:gd name="T40" fmla="*/ 30 w 37"/>
                <a:gd name="T41" fmla="*/ 31 h 39"/>
                <a:gd name="T42" fmla="*/ 33 w 37"/>
                <a:gd name="T43" fmla="*/ 26 h 39"/>
                <a:gd name="T44" fmla="*/ 34 w 37"/>
                <a:gd name="T45" fmla="*/ 20 h 39"/>
                <a:gd name="T46" fmla="*/ 33 w 37"/>
                <a:gd name="T47" fmla="*/ 13 h 39"/>
                <a:gd name="T48" fmla="*/ 30 w 37"/>
                <a:gd name="T49" fmla="*/ 8 h 39"/>
                <a:gd name="T50" fmla="*/ 25 w 37"/>
                <a:gd name="T51" fmla="*/ 5 h 39"/>
                <a:gd name="T52" fmla="*/ 18 w 37"/>
                <a:gd name="T53" fmla="*/ 3 h 39"/>
                <a:gd name="T54" fmla="*/ 12 w 37"/>
                <a:gd name="T55" fmla="*/ 5 h 39"/>
                <a:gd name="T56" fmla="*/ 7 w 37"/>
                <a:gd name="T57" fmla="*/ 8 h 39"/>
                <a:gd name="T58" fmla="*/ 4 w 37"/>
                <a:gd name="T59" fmla="*/ 13 h 39"/>
                <a:gd name="T60" fmla="*/ 3 w 37"/>
                <a:gd name="T61" fmla="*/ 20 h 39"/>
                <a:gd name="T62" fmla="*/ 5 w 37"/>
                <a:gd name="T63" fmla="*/ 29 h 39"/>
                <a:gd name="T64" fmla="*/ 12 w 37"/>
                <a:gd name="T65" fmla="*/ 35 h 39"/>
                <a:gd name="T66" fmla="*/ 11 w 37"/>
                <a:gd name="T67" fmla="*/ 8 h 39"/>
                <a:gd name="T68" fmla="*/ 15 w 37"/>
                <a:gd name="T69" fmla="*/ 7 h 39"/>
                <a:gd name="T70" fmla="*/ 18 w 37"/>
                <a:gd name="T71" fmla="*/ 7 h 39"/>
                <a:gd name="T72" fmla="*/ 25 w 37"/>
                <a:gd name="T73" fmla="*/ 9 h 39"/>
                <a:gd name="T74" fmla="*/ 27 w 37"/>
                <a:gd name="T75" fmla="*/ 14 h 39"/>
                <a:gd name="T76" fmla="*/ 27 w 37"/>
                <a:gd name="T77" fmla="*/ 17 h 39"/>
                <a:gd name="T78" fmla="*/ 25 w 37"/>
                <a:gd name="T79" fmla="*/ 19 h 39"/>
                <a:gd name="T80" fmla="*/ 24 w 37"/>
                <a:gd name="T81" fmla="*/ 21 h 39"/>
                <a:gd name="T82" fmla="*/ 22 w 37"/>
                <a:gd name="T83" fmla="*/ 21 h 39"/>
                <a:gd name="T84" fmla="*/ 22 w 37"/>
                <a:gd name="T85" fmla="*/ 21 h 39"/>
                <a:gd name="T86" fmla="*/ 28 w 37"/>
                <a:gd name="T87" fmla="*/ 31 h 39"/>
                <a:gd name="T88" fmla="*/ 27 w 37"/>
                <a:gd name="T89" fmla="*/ 31 h 39"/>
                <a:gd name="T90" fmla="*/ 26 w 37"/>
                <a:gd name="T91" fmla="*/ 31 h 39"/>
                <a:gd name="T92" fmla="*/ 24 w 37"/>
                <a:gd name="T93" fmla="*/ 31 h 39"/>
                <a:gd name="T94" fmla="*/ 23 w 37"/>
                <a:gd name="T95" fmla="*/ 30 h 39"/>
                <a:gd name="T96" fmla="*/ 18 w 37"/>
                <a:gd name="T97" fmla="*/ 22 h 39"/>
                <a:gd name="T98" fmla="*/ 15 w 37"/>
                <a:gd name="T99" fmla="*/ 22 h 39"/>
                <a:gd name="T100" fmla="*/ 15 w 37"/>
                <a:gd name="T101" fmla="*/ 31 h 39"/>
                <a:gd name="T102" fmla="*/ 11 w 37"/>
                <a:gd name="T103" fmla="*/ 31 h 39"/>
                <a:gd name="T104" fmla="*/ 11 w 37"/>
                <a:gd name="T105" fmla="*/ 8 h 39"/>
                <a:gd name="T106" fmla="*/ 19 w 37"/>
                <a:gd name="T107" fmla="*/ 19 h 39"/>
                <a:gd name="T108" fmla="*/ 23 w 37"/>
                <a:gd name="T109" fmla="*/ 14 h 39"/>
                <a:gd name="T110" fmla="*/ 22 w 37"/>
                <a:gd name="T111" fmla="*/ 12 h 39"/>
                <a:gd name="T112" fmla="*/ 18 w 37"/>
                <a:gd name="T113" fmla="*/ 11 h 39"/>
                <a:gd name="T114" fmla="*/ 16 w 37"/>
                <a:gd name="T115" fmla="*/ 11 h 39"/>
                <a:gd name="T116" fmla="*/ 15 w 37"/>
                <a:gd name="T117" fmla="*/ 11 h 39"/>
                <a:gd name="T118" fmla="*/ 15 w 37"/>
                <a:gd name="T119" fmla="*/ 11 h 39"/>
                <a:gd name="T120" fmla="*/ 15 w 37"/>
                <a:gd name="T121" fmla="*/ 19 h 39"/>
                <a:gd name="T122" fmla="*/ 19 w 37"/>
                <a:gd name="T12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" h="39">
                  <a:moveTo>
                    <a:pt x="5" y="33"/>
                  </a:moveTo>
                  <a:cubicBezTo>
                    <a:pt x="3" y="32"/>
                    <a:pt x="2" y="30"/>
                    <a:pt x="1" y="27"/>
                  </a:cubicBezTo>
                  <a:cubicBezTo>
                    <a:pt x="0" y="25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10"/>
                    <a:pt x="3" y="8"/>
                    <a:pt x="5" y="6"/>
                  </a:cubicBezTo>
                  <a:cubicBezTo>
                    <a:pt x="6" y="4"/>
                    <a:pt x="8" y="3"/>
                    <a:pt x="11" y="2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1" y="0"/>
                    <a:pt x="24" y="1"/>
                    <a:pt x="26" y="2"/>
                  </a:cubicBezTo>
                  <a:cubicBezTo>
                    <a:pt x="29" y="3"/>
                    <a:pt x="30" y="4"/>
                    <a:pt x="32" y="6"/>
                  </a:cubicBezTo>
                  <a:cubicBezTo>
                    <a:pt x="34" y="8"/>
                    <a:pt x="35" y="10"/>
                    <a:pt x="36" y="12"/>
                  </a:cubicBezTo>
                  <a:cubicBezTo>
                    <a:pt x="37" y="14"/>
                    <a:pt x="37" y="17"/>
                    <a:pt x="37" y="20"/>
                  </a:cubicBezTo>
                  <a:cubicBezTo>
                    <a:pt x="37" y="22"/>
                    <a:pt x="37" y="25"/>
                    <a:pt x="36" y="27"/>
                  </a:cubicBezTo>
                  <a:cubicBezTo>
                    <a:pt x="35" y="30"/>
                    <a:pt x="34" y="32"/>
                    <a:pt x="32" y="33"/>
                  </a:cubicBezTo>
                  <a:cubicBezTo>
                    <a:pt x="30" y="35"/>
                    <a:pt x="28" y="37"/>
                    <a:pt x="26" y="38"/>
                  </a:cubicBezTo>
                  <a:cubicBezTo>
                    <a:pt x="24" y="39"/>
                    <a:pt x="21" y="39"/>
                    <a:pt x="18" y="39"/>
                  </a:cubicBezTo>
                  <a:cubicBezTo>
                    <a:pt x="15" y="39"/>
                    <a:pt x="13" y="39"/>
                    <a:pt x="11" y="38"/>
                  </a:cubicBezTo>
                  <a:cubicBezTo>
                    <a:pt x="8" y="37"/>
                    <a:pt x="6" y="35"/>
                    <a:pt x="5" y="33"/>
                  </a:cubicBezTo>
                  <a:close/>
                  <a:moveTo>
                    <a:pt x="12" y="35"/>
                  </a:moveTo>
                  <a:cubicBezTo>
                    <a:pt x="14" y="36"/>
                    <a:pt x="16" y="36"/>
                    <a:pt x="18" y="36"/>
                  </a:cubicBezTo>
                  <a:cubicBezTo>
                    <a:pt x="21" y="36"/>
                    <a:pt x="23" y="36"/>
                    <a:pt x="25" y="35"/>
                  </a:cubicBezTo>
                  <a:cubicBezTo>
                    <a:pt x="27" y="34"/>
                    <a:pt x="28" y="33"/>
                    <a:pt x="30" y="31"/>
                  </a:cubicBezTo>
                  <a:cubicBezTo>
                    <a:pt x="31" y="30"/>
                    <a:pt x="32" y="28"/>
                    <a:pt x="33" y="26"/>
                  </a:cubicBezTo>
                  <a:cubicBezTo>
                    <a:pt x="33" y="24"/>
                    <a:pt x="34" y="22"/>
                    <a:pt x="34" y="20"/>
                  </a:cubicBezTo>
                  <a:cubicBezTo>
                    <a:pt x="34" y="17"/>
                    <a:pt x="33" y="15"/>
                    <a:pt x="33" y="13"/>
                  </a:cubicBezTo>
                  <a:cubicBezTo>
                    <a:pt x="32" y="11"/>
                    <a:pt x="31" y="10"/>
                    <a:pt x="30" y="8"/>
                  </a:cubicBezTo>
                  <a:cubicBezTo>
                    <a:pt x="28" y="7"/>
                    <a:pt x="27" y="5"/>
                    <a:pt x="25" y="5"/>
                  </a:cubicBezTo>
                  <a:cubicBezTo>
                    <a:pt x="23" y="4"/>
                    <a:pt x="21" y="3"/>
                    <a:pt x="18" y="3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0" y="5"/>
                    <a:pt x="9" y="7"/>
                    <a:pt x="7" y="8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4" y="15"/>
                    <a:pt x="3" y="17"/>
                    <a:pt x="3" y="20"/>
                  </a:cubicBezTo>
                  <a:cubicBezTo>
                    <a:pt x="3" y="23"/>
                    <a:pt x="4" y="26"/>
                    <a:pt x="5" y="29"/>
                  </a:cubicBezTo>
                  <a:cubicBezTo>
                    <a:pt x="7" y="31"/>
                    <a:pt x="9" y="33"/>
                    <a:pt x="12" y="35"/>
                  </a:cubicBezTo>
                  <a:close/>
                  <a:moveTo>
                    <a:pt x="11" y="8"/>
                  </a:moveTo>
                  <a:cubicBezTo>
                    <a:pt x="13" y="8"/>
                    <a:pt x="14" y="7"/>
                    <a:pt x="15" y="7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21" y="7"/>
                    <a:pt x="23" y="8"/>
                    <a:pt x="25" y="9"/>
                  </a:cubicBezTo>
                  <a:cubicBezTo>
                    <a:pt x="26" y="11"/>
                    <a:pt x="27" y="12"/>
                    <a:pt x="27" y="14"/>
                  </a:cubicBezTo>
                  <a:cubicBezTo>
                    <a:pt x="27" y="15"/>
                    <a:pt x="27" y="16"/>
                    <a:pt x="27" y="17"/>
                  </a:cubicBezTo>
                  <a:cubicBezTo>
                    <a:pt x="26" y="18"/>
                    <a:pt x="26" y="18"/>
                    <a:pt x="25" y="19"/>
                  </a:cubicBezTo>
                  <a:cubicBezTo>
                    <a:pt x="25" y="20"/>
                    <a:pt x="24" y="20"/>
                    <a:pt x="24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3" y="31"/>
                    <a:pt x="23" y="30"/>
                    <a:pt x="23" y="3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1"/>
                    <a:pt x="11" y="31"/>
                    <a:pt x="11" y="31"/>
                  </a:cubicBezTo>
                  <a:lnTo>
                    <a:pt x="11" y="8"/>
                  </a:lnTo>
                  <a:close/>
                  <a:moveTo>
                    <a:pt x="19" y="19"/>
                  </a:moveTo>
                  <a:cubicBezTo>
                    <a:pt x="22" y="19"/>
                    <a:pt x="23" y="17"/>
                    <a:pt x="23" y="14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1" y="11"/>
                    <a:pt x="20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9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792" y="388063"/>
            <a:ext cx="11298005" cy="3840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20" y="1600200"/>
            <a:ext cx="11298005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text styles</a:t>
            </a:r>
          </a:p>
          <a:p>
            <a:pPr lvl="1"/>
            <a:r>
              <a:rPr lang="en-US" dirty="0" smtClean="0"/>
              <a:t>Second-level</a:t>
            </a:r>
            <a:endParaRPr lang="en-US" dirty="0"/>
          </a:p>
          <a:p>
            <a:pPr lvl="2"/>
            <a:r>
              <a:rPr lang="en-US" dirty="0" smtClean="0"/>
              <a:t>Third-level</a:t>
            </a:r>
            <a:endParaRPr lang="en-US" dirty="0"/>
          </a:p>
          <a:p>
            <a:pPr lvl="3"/>
            <a:r>
              <a:rPr lang="en-US" dirty="0" smtClean="0"/>
              <a:t>Fourth-level</a:t>
            </a:r>
            <a:endParaRPr lang="en-US" dirty="0"/>
          </a:p>
          <a:p>
            <a:pPr lvl="4"/>
            <a:r>
              <a:rPr lang="en-US" dirty="0" smtClean="0"/>
              <a:t>Fifth-level</a:t>
            </a:r>
            <a:endParaRPr lang="en-US" dirty="0"/>
          </a:p>
        </p:txBody>
      </p:sp>
      <p:sp>
        <p:nvSpPr>
          <p:cNvPr id="5" name="Content Placeholder 8"/>
          <p:cNvSpPr txBox="1">
            <a:spLocks/>
          </p:cNvSpPr>
          <p:nvPr userDrawn="1"/>
        </p:nvSpPr>
        <p:spPr>
          <a:xfrm>
            <a:off x="11104408" y="6418626"/>
            <a:ext cx="734493" cy="2286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rgbClr val="4141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743595-4496-5147-A886-7D133864DF76}" type="slidenum">
              <a:rPr lang="en-US" sz="1000" smtClean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rgbClr val="4141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ontent Placeholder 8"/>
          <p:cNvSpPr txBox="1">
            <a:spLocks/>
          </p:cNvSpPr>
          <p:nvPr userDrawn="1"/>
        </p:nvSpPr>
        <p:spPr>
          <a:xfrm>
            <a:off x="457319" y="6418626"/>
            <a:ext cx="3860217" cy="228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rgbClr val="414141"/>
                </a:solidFill>
              </a:rPr>
              <a:t>©2017 Aetna Inc.</a:t>
            </a:r>
            <a:endParaRPr lang="en-US" sz="800" dirty="0">
              <a:solidFill>
                <a:srgbClr val="414141"/>
              </a:solidFill>
            </a:endParaRPr>
          </a:p>
        </p:txBody>
      </p:sp>
      <p:sp>
        <p:nvSpPr>
          <p:cNvPr id="13" name="AutoShape 3"/>
          <p:cNvSpPr>
            <a:spLocks noChangeAspect="1" noChangeArrowheads="1" noTextEdit="1"/>
          </p:cNvSpPr>
          <p:nvPr userDrawn="1"/>
        </p:nvSpPr>
        <p:spPr bwMode="auto">
          <a:xfrm>
            <a:off x="3992015" y="2882900"/>
            <a:ext cx="4207971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8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2"/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Tx/>
        <a:buFontTx/>
        <a:buNone/>
        <a:tabLst>
          <a:tab pos="1201738" algn="l"/>
        </a:tabLst>
        <a:defRPr sz="1800" b="0" i="0" kern="1200">
          <a:solidFill>
            <a:schemeClr val="tx2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200025" indent="-200025" algn="l" defTabSz="914400" rtl="0" eaLnBrk="1" latinLnBrk="0" hangingPunct="1">
        <a:spcBef>
          <a:spcPts val="1200"/>
        </a:spcBef>
        <a:spcAft>
          <a:spcPts val="0"/>
        </a:spcAft>
        <a:buClrTx/>
        <a:buFont typeface="Arial" pitchFamily="34" charset="0"/>
        <a:buChar char="•"/>
        <a:tabLst>
          <a:tab pos="1201738" algn="l"/>
        </a:tabLst>
        <a:defRPr sz="1800" b="0" i="0" kern="1200">
          <a:solidFill>
            <a:schemeClr val="tx2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398463" indent="-200025" algn="l" defTabSz="914400" rtl="0" eaLnBrk="1" latinLnBrk="0" hangingPunct="1">
        <a:spcBef>
          <a:spcPts val="300"/>
        </a:spcBef>
        <a:spcAft>
          <a:spcPts val="0"/>
        </a:spcAft>
        <a:buClrTx/>
        <a:buFont typeface="Lucida Grande"/>
        <a:buChar char="-"/>
        <a:tabLst>
          <a:tab pos="1201738" algn="l"/>
        </a:tabLst>
        <a:defRPr sz="1800" b="0" i="0" kern="1200">
          <a:solidFill>
            <a:schemeClr val="tx2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622300" indent="-200025" algn="l" defTabSz="914400" rtl="0" eaLnBrk="1" latinLnBrk="0" hangingPunct="1">
        <a:spcBef>
          <a:spcPts val="300"/>
        </a:spcBef>
        <a:spcAft>
          <a:spcPts val="0"/>
        </a:spcAft>
        <a:buClrTx/>
        <a:buFont typeface="Arial" pitchFamily="34" charset="0"/>
        <a:buChar char="•"/>
        <a:tabLst>
          <a:tab pos="1201738" algn="l"/>
        </a:tabLst>
        <a:defRPr sz="1800" b="0" i="0" kern="1200">
          <a:solidFill>
            <a:schemeClr val="tx2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806450" indent="-182563" algn="l" defTabSz="914400" rtl="0" eaLnBrk="1" latinLnBrk="0" hangingPunct="1">
        <a:spcBef>
          <a:spcPts val="300"/>
        </a:spcBef>
        <a:spcAft>
          <a:spcPts val="0"/>
        </a:spcAft>
        <a:buClrTx/>
        <a:buFont typeface="Lucida Grande"/>
        <a:buChar char="-"/>
        <a:tabLst>
          <a:tab pos="1201738" algn="l"/>
        </a:tabLst>
        <a:defRPr sz="1800" b="0" i="0" kern="1200">
          <a:solidFill>
            <a:schemeClr val="tx2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7.xml"/><Relationship Id="rId12" Type="http://schemas.openxmlformats.org/officeDocument/2006/relationships/diagramData" Target="../diagrams/data8.xml"/><Relationship Id="rId13" Type="http://schemas.openxmlformats.org/officeDocument/2006/relationships/diagramLayout" Target="../diagrams/layout8.xml"/><Relationship Id="rId14" Type="http://schemas.openxmlformats.org/officeDocument/2006/relationships/diagramQuickStyle" Target="../diagrams/quickStyle8.xml"/><Relationship Id="rId15" Type="http://schemas.openxmlformats.org/officeDocument/2006/relationships/diagramColors" Target="../diagrams/colors8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0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148840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42844688"/>
              </p:ext>
            </p:extLst>
          </p:nvPr>
        </p:nvGraphicFramePr>
        <p:xfrm>
          <a:off x="2318656" y="12315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7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69" y="2612247"/>
            <a:ext cx="3156077" cy="262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Use H2O </a:t>
            </a:r>
            <a:r>
              <a:rPr lang="en-US" dirty="0"/>
              <a:t>on YARN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8557039"/>
              </p:ext>
            </p:extLst>
          </p:nvPr>
        </p:nvGraphicFramePr>
        <p:xfrm>
          <a:off x="661300" y="1512128"/>
          <a:ext cx="4928289" cy="483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21658" y="382987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dirty="0" err="1">
              <a:solidFill>
                <a:schemeClr val="tx2"/>
              </a:solidFill>
              <a:cs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069" y="1418051"/>
            <a:ext cx="5939398" cy="96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070" y="5277332"/>
            <a:ext cx="6027027" cy="5695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742070" y="2680893"/>
            <a:ext cx="1535530" cy="3416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atin typeface="Open Sans Bold"/>
              <a:cs typeface="Open Sans Bold"/>
            </a:endParaRPr>
          </a:p>
        </p:txBody>
      </p:sp>
      <p:sp>
        <p:nvSpPr>
          <p:cNvPr id="11" name="Explosion 2 10"/>
          <p:cNvSpPr/>
          <p:nvPr/>
        </p:nvSpPr>
        <p:spPr>
          <a:xfrm>
            <a:off x="7897440" y="2382423"/>
            <a:ext cx="2351316" cy="1031966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atin typeface="Open Sans Bold"/>
                <a:cs typeface="Open Sans Bold"/>
              </a:rPr>
              <a:t>Danger!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21658" y="1681248"/>
            <a:ext cx="5159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5152" y="131069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X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3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9264" y="1600200"/>
            <a:ext cx="11007724" cy="15367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a username and password for flow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a properties file with username and MD5 of password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the properties file in </a:t>
            </a:r>
            <a:r>
              <a:rPr lang="en-US" dirty="0" err="1" smtClean="0"/>
              <a:t>hadoop</a:t>
            </a:r>
            <a:r>
              <a:rPr lang="en-US" dirty="0" smtClean="0"/>
              <a:t> jar command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72" y="3245105"/>
            <a:ext cx="8472488" cy="18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Enterprise Steam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38481482"/>
              </p:ext>
            </p:extLst>
          </p:nvPr>
        </p:nvGraphicFramePr>
        <p:xfrm>
          <a:off x="2072816" y="1431235"/>
          <a:ext cx="8716042" cy="4778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7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Steam Web UI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2" y="1879600"/>
            <a:ext cx="6202542" cy="3665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639019"/>
            <a:ext cx="3003156" cy="21463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46219" y="3124200"/>
            <a:ext cx="1003300" cy="48260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Bold"/>
              <a:cs typeface="Open Sans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188" y="1879599"/>
            <a:ext cx="3142931" cy="406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  <a:cs typeface="Open Sans Light"/>
              </a:rPr>
              <a:t>User Authentication with AD</a:t>
            </a:r>
          </a:p>
        </p:txBody>
      </p:sp>
    </p:spTree>
    <p:extLst>
      <p:ext uri="{BB962C8B-B14F-4D97-AF65-F5344CB8AC3E}">
        <p14:creationId xmlns:p14="http://schemas.microsoft.com/office/powerpoint/2010/main" val="3312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</a:t>
            </a:r>
            <a:r>
              <a:rPr lang="en-US" dirty="0"/>
              <a:t>a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6" y="1270000"/>
            <a:ext cx="4055798" cy="4978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772847" y="3514835"/>
            <a:ext cx="266700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26692" y="3342291"/>
            <a:ext cx="3373821" cy="3783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  <a:cs typeface="Open Sans Light"/>
              </a:rPr>
              <a:t>Limit the size of H2O Cluster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772847" y="4171731"/>
            <a:ext cx="266700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26692" y="3999187"/>
            <a:ext cx="3373821" cy="3783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  <a:cs typeface="Open Sans Light"/>
              </a:rPr>
              <a:t>How much data each node can fit?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72847" y="4656082"/>
            <a:ext cx="266700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26692" y="4466896"/>
            <a:ext cx="3373821" cy="3783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  <a:cs typeface="Open Sans Light"/>
              </a:rPr>
              <a:t>YARN Queue integration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72847" y="5243787"/>
            <a:ext cx="266700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6692" y="5071243"/>
            <a:ext cx="3373821" cy="3783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  <a:cs typeface="Open Sans Light"/>
              </a:rPr>
              <a:t>Support multiple version of H2O</a:t>
            </a:r>
          </a:p>
        </p:txBody>
      </p:sp>
    </p:spTree>
    <p:extLst>
      <p:ext uri="{BB962C8B-B14F-4D97-AF65-F5344CB8AC3E}">
        <p14:creationId xmlns:p14="http://schemas.microsoft.com/office/powerpoint/2010/main" val="4856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Secured H2O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8787" y="1600200"/>
            <a:ext cx="5109399" cy="463600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Steam uses proxy </a:t>
            </a:r>
            <a:r>
              <a:rPr lang="en-US" sz="2400" dirty="0"/>
              <a:t>to secure Flow for </a:t>
            </a:r>
            <a:r>
              <a:rPr lang="en-US" sz="2400" dirty="0" smtClean="0"/>
              <a:t>each 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https://steam.server.com:9999/</a:t>
            </a:r>
            <a:r>
              <a:rPr lang="en-US" sz="2400" dirty="0" err="1" smtClean="0"/>
              <a:t>username_clustername</a:t>
            </a:r>
            <a:r>
              <a:rPr lang="en-US" sz="2400" dirty="0" smtClean="0"/>
              <a:t>/flow/</a:t>
            </a:r>
            <a:r>
              <a:rPr lang="en-US" sz="2400" dirty="0" err="1" smtClean="0"/>
              <a:t>index.html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Only the user who created the cluster will be allowed to open flow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79" y="189359"/>
            <a:ext cx="4559347" cy="1684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87" y="2727434"/>
            <a:ext cx="6333815" cy="35087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5517" y="1159833"/>
            <a:ext cx="863617" cy="297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Open Sans Bold"/>
              <a:cs typeface="Open Sans Bold"/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7127699" y="1457290"/>
            <a:ext cx="9626" cy="1261241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63546" y="2068355"/>
            <a:ext cx="914400" cy="3310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r>
              <a:rPr lang="en-US">
                <a:solidFill>
                  <a:schemeClr val="tx2"/>
                </a:solidFill>
                <a:cs typeface="Open Sans Light"/>
              </a:rPr>
              <a:t>Click</a:t>
            </a:r>
            <a:endParaRPr lang="en-US" dirty="0" err="1">
              <a:solidFill>
                <a:schemeClr val="tx2"/>
              </a:solidFill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8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an H2O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After an H2O Cluster is created from Steam 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13" y="2076450"/>
            <a:ext cx="10160000" cy="3683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559" y="3226527"/>
            <a:ext cx="2024743" cy="4833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atin typeface="Open Sans Bold"/>
              <a:cs typeface="Open Sans Bold"/>
            </a:endParaRPr>
          </a:p>
        </p:txBody>
      </p:sp>
      <p:sp>
        <p:nvSpPr>
          <p:cNvPr id="6" name="Explosion 2 5"/>
          <p:cNvSpPr/>
          <p:nvPr/>
        </p:nvSpPr>
        <p:spPr>
          <a:xfrm>
            <a:off x="7969929" y="3069771"/>
            <a:ext cx="2351316" cy="1031966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atin typeface="Open Sans Bold"/>
                <a:cs typeface="Open Sans Bold"/>
              </a:rPr>
              <a:t>Danger!</a:t>
            </a:r>
          </a:p>
        </p:txBody>
      </p:sp>
    </p:spTree>
    <p:extLst>
      <p:ext uri="{BB962C8B-B14F-4D97-AF65-F5344CB8AC3E}">
        <p14:creationId xmlns:p14="http://schemas.microsoft.com/office/powerpoint/2010/main" val="9998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User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</a:t>
            </a:r>
            <a:r>
              <a:rPr lang="en-US" b="1" dirty="0" smtClean="0"/>
              <a:t>digest</a:t>
            </a:r>
            <a:r>
              <a:rPr lang="en-US" dirty="0" smtClean="0"/>
              <a:t> package to encrypt/decrypt passwords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Encrypted password saved in a fix location under the user’s home folder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Load the encrypted password and decrypt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6" y="3213100"/>
            <a:ext cx="10464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59018" y="382987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dirty="0" err="1">
              <a:solidFill>
                <a:schemeClr val="tx2"/>
              </a:solidFill>
              <a:cs typeface="Open Sans Light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/>
          </p:nvPr>
        </p:nvGraphicFramePr>
        <p:xfrm>
          <a:off x="4312331" y="1433750"/>
          <a:ext cx="3291841" cy="481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005637"/>
              </p:ext>
            </p:extLst>
          </p:nvPr>
        </p:nvGraphicFramePr>
        <p:xfrm>
          <a:off x="661300" y="1512129"/>
          <a:ext cx="3102392" cy="481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/>
          </p:nvPr>
        </p:nvGraphicFramePr>
        <p:xfrm>
          <a:off x="8259019" y="1424731"/>
          <a:ext cx="3636791" cy="481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39825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381" y="2501776"/>
            <a:ext cx="4719242" cy="997196"/>
          </a:xfrm>
        </p:spPr>
        <p:txBody>
          <a:bodyPr/>
          <a:lstStyle/>
          <a:p>
            <a:r>
              <a:rPr lang="en-US" dirty="0" smtClean="0"/>
              <a:t>Bingwei Liu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5135681" y="6565604"/>
            <a:ext cx="2403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Proprietary and Confidential</a:t>
            </a:r>
            <a:endParaRPr lang="en-US" sz="14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Browser Needed!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18" y="2005772"/>
            <a:ext cx="9829800" cy="311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18" y="5522844"/>
            <a:ext cx="7404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82323682"/>
              </p:ext>
            </p:extLst>
          </p:nvPr>
        </p:nvGraphicFramePr>
        <p:xfrm>
          <a:off x="2318656" y="12315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47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Packrat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8789" y="1600201"/>
            <a:ext cx="5865223" cy="55517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Dependency </a:t>
            </a:r>
            <a:r>
              <a:rPr lang="en-US" dirty="0"/>
              <a:t>management system for R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48039151"/>
              </p:ext>
            </p:extLst>
          </p:nvPr>
        </p:nvGraphicFramePr>
        <p:xfrm>
          <a:off x="2890711" y="1456841"/>
          <a:ext cx="6470265" cy="502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367769-251C-A544-A35F-C0B8D054A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B986C9-D608-364D-8F0F-A58EA251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197877-B666-7546-B8C4-CA70961DA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A4D0A8-D27D-194D-AFF6-C9087D016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Packrat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sz="2800" dirty="0"/>
              <a:t>Create a RStudio with Packrat enabled</a:t>
            </a:r>
          </a:p>
          <a:p>
            <a:pPr lvl="1"/>
            <a:r>
              <a:rPr lang="en-US" sz="2800" dirty="0"/>
              <a:t>Install h2o and h2osteam packages, likely installed from source </a:t>
            </a:r>
          </a:p>
          <a:p>
            <a:pPr lvl="1"/>
            <a:r>
              <a:rPr lang="en-US" sz="2800" dirty="0"/>
              <a:t>Take a snapshot using packrat</a:t>
            </a:r>
          </a:p>
          <a:p>
            <a:pPr lvl="1"/>
            <a:r>
              <a:rPr lang="en-US" sz="2800" dirty="0"/>
              <a:t>Put any R scripts needed for the users</a:t>
            </a:r>
          </a:p>
          <a:p>
            <a:pPr lvl="1"/>
            <a:r>
              <a:rPr lang="en-US" sz="2800" dirty="0"/>
              <a:t>Bundle the R project</a:t>
            </a:r>
          </a:p>
          <a:p>
            <a:pPr lvl="1"/>
            <a:r>
              <a:rPr lang="en-US" sz="2800" dirty="0"/>
              <a:t>Users: </a:t>
            </a:r>
          </a:p>
          <a:p>
            <a:pPr lvl="2">
              <a:buFont typeface="Courier New" charset="0"/>
              <a:buChar char="o"/>
            </a:pPr>
            <a:r>
              <a:rPr lang="en-US" sz="2800" dirty="0"/>
              <a:t>Run one shell script to unpack the project</a:t>
            </a:r>
          </a:p>
          <a:p>
            <a:pPr lvl="2">
              <a:buFont typeface="Courier New" charset="0"/>
              <a:buChar char="o"/>
            </a:pPr>
            <a:r>
              <a:rPr lang="en-US" sz="2800" dirty="0"/>
              <a:t>No more manual installation of packages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Packrat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But</a:t>
            </a:r>
            <a:r>
              <a:rPr lang="is-IS" sz="2800" dirty="0" smtClean="0"/>
              <a:t>…</a:t>
            </a:r>
          </a:p>
          <a:p>
            <a:pPr marL="657225" lvl="1" indent="-457200">
              <a:buFont typeface="Courier New" charset="0"/>
              <a:buChar char="o"/>
            </a:pPr>
            <a:r>
              <a:rPr lang="is-IS" sz="2800" dirty="0" smtClean="0"/>
              <a:t>What if you need a specific version of h2o?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800" dirty="0" smtClean="0"/>
              <a:t>Workaround:</a:t>
            </a:r>
          </a:p>
          <a:p>
            <a:pPr marL="657225" lvl="1" indent="-457200">
              <a:buFont typeface="Courier New" charset="0"/>
              <a:buChar char="o"/>
            </a:pPr>
            <a:r>
              <a:rPr lang="is-IS" sz="2800" dirty="0" smtClean="0"/>
              <a:t>Create a local repository under the project folder</a:t>
            </a:r>
          </a:p>
          <a:p>
            <a:pPr marL="657225" lvl="1" indent="-457200">
              <a:buFont typeface="Courier New" charset="0"/>
              <a:buChar char="o"/>
            </a:pPr>
            <a:r>
              <a:rPr lang="is-IS" sz="2800" dirty="0" smtClean="0"/>
              <a:t>Modify packrat.lock file for </a:t>
            </a:r>
            <a:r>
              <a:rPr lang="en-US" sz="2800" dirty="0" smtClean="0"/>
              <a:t>destination location</a:t>
            </a:r>
          </a:p>
        </p:txBody>
      </p:sp>
    </p:spTree>
    <p:extLst>
      <p:ext uri="{BB962C8B-B14F-4D97-AF65-F5344CB8AC3E}">
        <p14:creationId xmlns:p14="http://schemas.microsoft.com/office/powerpoint/2010/main" val="365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76830223"/>
              </p:ext>
            </p:extLst>
          </p:nvPr>
        </p:nvGraphicFramePr>
        <p:xfrm>
          <a:off x="2318656" y="12315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0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Enterprise Steam</a:t>
            </a:r>
          </a:p>
          <a:p>
            <a:r>
              <a:rPr lang="en-US" smtClean="0"/>
              <a:t>R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5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84068529"/>
              </p:ext>
            </p:extLst>
          </p:nvPr>
        </p:nvGraphicFramePr>
        <p:xfrm>
          <a:off x="2318656" y="11553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38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96101" y="6565604"/>
            <a:ext cx="2403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charset="0"/>
              </a:rPr>
              <a:t>Proprietary and Confidential</a:t>
            </a:r>
            <a:endParaRPr lang="en-US" sz="14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672" y="2501776"/>
            <a:ext cx="8258672" cy="997196"/>
          </a:xfrm>
        </p:spPr>
        <p:txBody>
          <a:bodyPr/>
          <a:lstStyle/>
          <a:p>
            <a:r>
              <a:rPr lang="en-US" dirty="0"/>
              <a:t>From H2O to Steam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4397" y="6550223"/>
            <a:ext cx="2403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charset="0"/>
              </a:rPr>
              <a:t>Proprietary and Confidential</a:t>
            </a:r>
            <a:endParaRPr lang="en-US" sz="14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83348275"/>
              </p:ext>
            </p:extLst>
          </p:nvPr>
        </p:nvGraphicFramePr>
        <p:xfrm>
          <a:off x="2320245" y="123153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65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6726" y="1902836"/>
            <a:ext cx="2509730" cy="2003633"/>
            <a:chOff x="465138" y="2721906"/>
            <a:chExt cx="2509730" cy="2003633"/>
          </a:xfrm>
        </p:grpSpPr>
        <p:sp>
          <p:nvSpPr>
            <p:cNvPr id="8" name="Text Placeholder 16"/>
            <p:cNvSpPr txBox="1">
              <a:spLocks/>
            </p:cNvSpPr>
            <p:nvPr/>
          </p:nvSpPr>
          <p:spPr>
            <a:xfrm>
              <a:off x="465138" y="3346460"/>
              <a:ext cx="2509730" cy="137907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Tx/>
                <a:buNone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1pPr>
              <a:lvl2pPr marL="200025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2pPr>
              <a:lvl3pPr marL="398463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3pPr>
              <a:lvl4pPr marL="622300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4pPr>
              <a:lvl5pPr marL="806450" indent="-182563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US" sz="1400" dirty="0">
                  <a:latin typeface="Open Sans Bold"/>
                  <a:cs typeface="Open Sans Bold"/>
                </a:rPr>
                <a:t>A small group of employees went to H2O World 2015</a:t>
              </a:r>
              <a:endParaRPr lang="en-US" sz="1400" dirty="0">
                <a:latin typeface="Open Sans Light"/>
                <a:cs typeface="Open Sans Light"/>
              </a:endParaRPr>
            </a:p>
            <a:p>
              <a:pPr marL="0" lvl="1" indent="0">
                <a:buNone/>
              </a:pPr>
              <a:endParaRPr lang="en-US" sz="1400" dirty="0">
                <a:latin typeface="Open Sans Light"/>
                <a:cs typeface="Open Sans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5138" y="2721906"/>
              <a:ext cx="1275538" cy="465991"/>
              <a:chOff x="2053574" y="2721906"/>
              <a:chExt cx="1275538" cy="465991"/>
            </a:xfrm>
          </p:grpSpPr>
          <p:sp>
            <p:nvSpPr>
              <p:cNvPr id="36" name="Text Placeholder 4"/>
              <p:cNvSpPr txBox="1">
                <a:spLocks/>
              </p:cNvSpPr>
              <p:nvPr/>
            </p:nvSpPr>
            <p:spPr>
              <a:xfrm>
                <a:off x="2061977" y="2721906"/>
                <a:ext cx="1255118" cy="45142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Tx/>
                  <a:buNone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1pPr>
                <a:lvl2pPr marL="200025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2pPr>
                <a:lvl3pPr marL="398463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3pPr>
                <a:lvl4pPr marL="622300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4pPr>
                <a:lvl5pPr marL="806450" indent="-182563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accent2"/>
                    </a:solidFill>
                    <a:latin typeface="Domaine Display Bold"/>
                    <a:cs typeface="Open Sans Light"/>
                  </a:rPr>
                  <a:t>2015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2053574" y="3187897"/>
                <a:ext cx="12755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/>
          <p:cNvGrpSpPr/>
          <p:nvPr/>
        </p:nvGrpSpPr>
        <p:grpSpPr>
          <a:xfrm>
            <a:off x="3213986" y="1902836"/>
            <a:ext cx="2492413" cy="2003633"/>
            <a:chOff x="4083925" y="2721906"/>
            <a:chExt cx="2492413" cy="2003633"/>
          </a:xfrm>
        </p:grpSpPr>
        <p:sp>
          <p:nvSpPr>
            <p:cNvPr id="7" name="Text Placeholder 8"/>
            <p:cNvSpPr txBox="1">
              <a:spLocks/>
            </p:cNvSpPr>
            <p:nvPr/>
          </p:nvSpPr>
          <p:spPr>
            <a:xfrm>
              <a:off x="4138207" y="3346460"/>
              <a:ext cx="2438131" cy="1379079"/>
            </a:xfrm>
            <a:prstGeom prst="rect">
              <a:avLst/>
            </a:prstGeom>
          </p:spPr>
          <p:txBody>
            <a:bodyPr lIns="0" tIns="45720" rIns="0" bIns="45720" anchor="t"/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Tx/>
                <a:buNone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1pPr>
              <a:lvl2pPr marL="200025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2pPr>
              <a:lvl3pPr marL="398463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3pPr>
              <a:lvl4pPr marL="622300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4pPr>
              <a:lvl5pPr marL="806450" indent="-182563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US" sz="1400" dirty="0">
                  <a:latin typeface="+mn-lt"/>
                  <a:cs typeface="Open Sans Light"/>
                </a:rPr>
                <a:t>Enterprise support. Early adoption in various projects. A couple production models.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83925" y="2721906"/>
              <a:ext cx="1312748" cy="465991"/>
              <a:chOff x="4083925" y="2721906"/>
              <a:chExt cx="1312748" cy="465991"/>
            </a:xfrm>
          </p:grpSpPr>
          <p:sp>
            <p:nvSpPr>
              <p:cNvPr id="38" name="Text Placeholder 4"/>
              <p:cNvSpPr txBox="1">
                <a:spLocks/>
              </p:cNvSpPr>
              <p:nvPr/>
            </p:nvSpPr>
            <p:spPr>
              <a:xfrm>
                <a:off x="4134801" y="2721906"/>
                <a:ext cx="1261872" cy="4572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Tx/>
                  <a:buNone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1pPr>
                <a:lvl2pPr marL="200025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2pPr>
                <a:lvl3pPr marL="398463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3pPr>
                <a:lvl4pPr marL="622300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4pPr>
                <a:lvl5pPr marL="806450" indent="-182563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accent2"/>
                    </a:solidFill>
                    <a:latin typeface="Domaine Display Bold"/>
                    <a:cs typeface="Open Sans Light"/>
                  </a:rPr>
                  <a:t>2016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4083925" y="3187897"/>
                <a:ext cx="12755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6172797" y="1902836"/>
            <a:ext cx="2514600" cy="2003633"/>
            <a:chOff x="6189938" y="2721906"/>
            <a:chExt cx="2514600" cy="2003633"/>
          </a:xfrm>
        </p:grpSpPr>
        <p:sp>
          <p:nvSpPr>
            <p:cNvPr id="9" name="Text Placeholder 9"/>
            <p:cNvSpPr txBox="1">
              <a:spLocks/>
            </p:cNvSpPr>
            <p:nvPr/>
          </p:nvSpPr>
          <p:spPr>
            <a:xfrm>
              <a:off x="6189938" y="3346460"/>
              <a:ext cx="2514600" cy="137907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Tx/>
                <a:buNone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1pPr>
              <a:lvl2pPr marL="200025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2pPr>
              <a:lvl3pPr marL="398463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3pPr>
              <a:lvl4pPr marL="622300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4pPr>
              <a:lvl5pPr marL="806450" indent="-182563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US" sz="1400" dirty="0">
                  <a:latin typeface="Open Sans Bold"/>
                  <a:cs typeface="Open Sans Bold"/>
                </a:rPr>
                <a:t>Enterprise Steam in production. Regular training and webinar series. A boost of </a:t>
              </a:r>
              <a:r>
                <a:rPr lang="en-US" sz="1400" dirty="0" smtClean="0">
                  <a:latin typeface="Open Sans Bold"/>
                  <a:cs typeface="Open Sans Bold"/>
                </a:rPr>
                <a:t>usage. </a:t>
              </a:r>
              <a:endParaRPr lang="en-US" sz="1400" dirty="0">
                <a:latin typeface="+mn-lt"/>
                <a:cs typeface="Open Sans Light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216970" y="2721906"/>
              <a:ext cx="1275538" cy="465991"/>
              <a:chOff x="6216970" y="2721906"/>
              <a:chExt cx="1275538" cy="465991"/>
            </a:xfrm>
          </p:grpSpPr>
          <p:sp>
            <p:nvSpPr>
              <p:cNvPr id="40" name="Text Placeholder 4"/>
              <p:cNvSpPr txBox="1">
                <a:spLocks/>
              </p:cNvSpPr>
              <p:nvPr/>
            </p:nvSpPr>
            <p:spPr>
              <a:xfrm>
                <a:off x="6223020" y="2721906"/>
                <a:ext cx="1261872" cy="4572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Tx/>
                  <a:buNone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1pPr>
                <a:lvl2pPr marL="200025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2pPr>
                <a:lvl3pPr marL="398463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3pPr>
                <a:lvl4pPr marL="622300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4pPr>
                <a:lvl5pPr marL="806450" indent="-182563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accent2"/>
                    </a:solidFill>
                    <a:latin typeface="Domaine Display Bold"/>
                    <a:cs typeface="Open Sans Light"/>
                  </a:rPr>
                  <a:t>2017</a:t>
                </a: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6216970" y="3187897"/>
                <a:ext cx="12755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9096376" y="1902836"/>
            <a:ext cx="2514600" cy="2003633"/>
            <a:chOff x="9228138" y="2721906"/>
            <a:chExt cx="2514600" cy="2003633"/>
          </a:xfrm>
        </p:grpSpPr>
        <p:sp>
          <p:nvSpPr>
            <p:cNvPr id="10" name="Text Placeholder 10"/>
            <p:cNvSpPr txBox="1">
              <a:spLocks/>
            </p:cNvSpPr>
            <p:nvPr/>
          </p:nvSpPr>
          <p:spPr>
            <a:xfrm>
              <a:off x="9228138" y="3346460"/>
              <a:ext cx="2514600" cy="137907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Tx/>
                <a:buNone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1pPr>
              <a:lvl2pPr marL="200025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2pPr>
              <a:lvl3pPr marL="398463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3pPr>
              <a:lvl4pPr marL="622300" indent="-200025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4pPr>
              <a:lvl5pPr marL="806450" indent="-182563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201738" algn="l"/>
                </a:tabLst>
                <a:defRPr sz="1600" b="0" i="0" kern="1200">
                  <a:solidFill>
                    <a:schemeClr val="tx2"/>
                  </a:solidFill>
                  <a:latin typeface="Open Sans"/>
                  <a:ea typeface="+mn-ea"/>
                  <a:cs typeface="Open San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None/>
              </a:pPr>
              <a:r>
                <a:rPr lang="en-US" sz="1400" dirty="0">
                  <a:latin typeface="Open Sans Bold"/>
                  <a:cs typeface="Open Sans Bold"/>
                </a:rPr>
                <a:t>The journey continues</a:t>
              </a:r>
              <a:r>
                <a:rPr lang="is-IS" sz="1400" dirty="0">
                  <a:latin typeface="Open Sans Bold"/>
                  <a:cs typeface="Open Sans Bold"/>
                </a:rPr>
                <a:t>….</a:t>
              </a:r>
              <a:endParaRPr lang="en-US" sz="1400" dirty="0">
                <a:latin typeface="+mn-lt"/>
                <a:cs typeface="Open Sans Ligh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228138" y="2721906"/>
              <a:ext cx="1312261" cy="465991"/>
              <a:chOff x="8248441" y="2721906"/>
              <a:chExt cx="1312261" cy="465991"/>
            </a:xfrm>
          </p:grpSpPr>
          <p:sp>
            <p:nvSpPr>
              <p:cNvPr id="42" name="Text Placeholder 4"/>
              <p:cNvSpPr txBox="1">
                <a:spLocks/>
              </p:cNvSpPr>
              <p:nvPr/>
            </p:nvSpPr>
            <p:spPr>
              <a:xfrm>
                <a:off x="8298830" y="2721906"/>
                <a:ext cx="1261872" cy="4572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Tx/>
                  <a:buNone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1pPr>
                <a:lvl2pPr marL="200025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2pPr>
                <a:lvl3pPr marL="398463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3pPr>
                <a:lvl4pPr marL="622300" indent="-200025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4pPr>
                <a:lvl5pPr marL="806450" indent="-182563" algn="l" defTabSz="914400" rtl="0" eaLnBrk="1" latinLnBrk="0" hangingPunct="1">
                  <a:spcBef>
                    <a:spcPts val="600"/>
                  </a:spcBef>
                  <a:spcAft>
                    <a:spcPts val="0"/>
                  </a:spcAft>
                  <a:buClrTx/>
                  <a:buFont typeface="Lucida Grande"/>
                  <a:buChar char="−"/>
                  <a:tabLst>
                    <a:tab pos="1201738" algn="l"/>
                  </a:tabLst>
                  <a:defRPr sz="1600" b="0" i="0" kern="1200">
                    <a:solidFill>
                      <a:schemeClr val="tx2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chemeClr val="accent2"/>
                    </a:solidFill>
                    <a:latin typeface="Domaine Display Bold"/>
                    <a:cs typeface="Open Sans Light"/>
                  </a:rPr>
                  <a:t>2018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248441" y="3187897"/>
                <a:ext cx="1275538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Isosceles Triangle 10"/>
          <p:cNvSpPr/>
          <p:nvPr/>
        </p:nvSpPr>
        <p:spPr>
          <a:xfrm rot="5400000">
            <a:off x="2843382" y="2041002"/>
            <a:ext cx="205058" cy="17677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/>
        </p:nvSpPr>
        <p:spPr>
          <a:xfrm rot="5400000">
            <a:off x="5766603" y="2041002"/>
            <a:ext cx="205058" cy="17677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/>
        </p:nvSpPr>
        <p:spPr>
          <a:xfrm rot="5400000">
            <a:off x="8707030" y="2041002"/>
            <a:ext cx="205058" cy="17677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67195" y="4516625"/>
            <a:ext cx="1429682" cy="615950"/>
            <a:chOff x="765607" y="4516625"/>
            <a:chExt cx="1429682" cy="6159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489" y="4516625"/>
              <a:ext cx="304800" cy="6159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607" y="4516625"/>
              <a:ext cx="304800" cy="61595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636" y="4516625"/>
              <a:ext cx="304800" cy="61595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296274" y="4361510"/>
            <a:ext cx="2081388" cy="1368467"/>
            <a:chOff x="6447086" y="4361509"/>
            <a:chExt cx="2081388" cy="136846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086" y="4381088"/>
              <a:ext cx="304800" cy="61595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6632" y="4381088"/>
              <a:ext cx="304800" cy="6159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3992" y="4381088"/>
              <a:ext cx="304800" cy="61595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538" y="4381088"/>
              <a:ext cx="304800" cy="6159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086" y="5114026"/>
              <a:ext cx="304800" cy="61595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6632" y="5114026"/>
              <a:ext cx="304800" cy="61595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3992" y="5114026"/>
              <a:ext cx="304800" cy="61595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538" y="5114026"/>
              <a:ext cx="304800" cy="61595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6768" y="4361509"/>
              <a:ext cx="304800" cy="61595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674" y="4361509"/>
              <a:ext cx="304800" cy="61595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6768" y="5094447"/>
              <a:ext cx="304800" cy="61595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674" y="5094447"/>
              <a:ext cx="304800" cy="61595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13985" y="4428045"/>
            <a:ext cx="2081388" cy="635529"/>
            <a:chOff x="3364797" y="4428044"/>
            <a:chExt cx="2081388" cy="635529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797" y="4447623"/>
              <a:ext cx="304800" cy="61595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343" y="4447623"/>
              <a:ext cx="304800" cy="61595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1703" y="4447623"/>
              <a:ext cx="304800" cy="61595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249" y="4447623"/>
              <a:ext cx="304800" cy="61595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4479" y="4428044"/>
              <a:ext cx="304800" cy="61595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385" y="4428044"/>
              <a:ext cx="304800" cy="61595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77" y="3264771"/>
            <a:ext cx="706601" cy="7066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45144" y="3427492"/>
            <a:ext cx="727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FontAwesome" charset="0"/>
              </a:rPr>
              <a:t>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22988" y="65151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dirty="0" err="1">
              <a:solidFill>
                <a:schemeClr val="tx2"/>
              </a:solidFill>
              <a:cs typeface="Open Sans Ligh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989" y="3275357"/>
            <a:ext cx="720219" cy="72021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148" y="3736109"/>
            <a:ext cx="304800" cy="6159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94" y="3736109"/>
            <a:ext cx="304800" cy="6159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054" y="3736109"/>
            <a:ext cx="304800" cy="6159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600" y="3736109"/>
            <a:ext cx="304800" cy="6159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148" y="4469047"/>
            <a:ext cx="304800" cy="615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694" y="4469047"/>
            <a:ext cx="304800" cy="6159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054" y="4469047"/>
            <a:ext cx="304800" cy="6159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600" y="4469047"/>
            <a:ext cx="304800" cy="6159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830" y="3716530"/>
            <a:ext cx="304800" cy="6159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36" y="3716530"/>
            <a:ext cx="304800" cy="61595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830" y="4449468"/>
            <a:ext cx="304800" cy="61595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36" y="4449468"/>
            <a:ext cx="304800" cy="6159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88" y="5179104"/>
            <a:ext cx="304800" cy="615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834" y="5179104"/>
            <a:ext cx="304800" cy="615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94" y="5179104"/>
            <a:ext cx="304800" cy="61595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740" y="5179104"/>
            <a:ext cx="304800" cy="6159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288" y="5912042"/>
            <a:ext cx="304800" cy="6159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834" y="5912042"/>
            <a:ext cx="304800" cy="61595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94" y="5912042"/>
            <a:ext cx="304800" cy="61595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740" y="5912042"/>
            <a:ext cx="304800" cy="6159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970" y="5159525"/>
            <a:ext cx="304800" cy="6159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876" y="5159525"/>
            <a:ext cx="304800" cy="61595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970" y="5892463"/>
            <a:ext cx="304800" cy="61595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876" y="5892463"/>
            <a:ext cx="3048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 learn and grow together with H2O team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8249757"/>
              </p:ext>
            </p:extLst>
          </p:nvPr>
        </p:nvGraphicFramePr>
        <p:xfrm>
          <a:off x="2311355" y="1475747"/>
          <a:ext cx="7483590" cy="4858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9BAE9D-2FBF-AF4A-8052-5FF94BBF1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0E4913-5ABE-CE4C-A703-C5F0AAAC8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0C6897-2C1B-C44D-92E3-0345FE45F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34BEF9-1B58-0347-8732-787C0B853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113BD3-F74E-E04B-976F-71D5311EF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ED62FD-7712-2240-88BD-BE6932D9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9BA646-3DEE-724E-98C2-CB7268B3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1943FB-AAC8-E443-B1D5-3B62590D0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0D90D4-D884-174C-8991-B533C9C15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D6839C-A622-9B47-B331-7A1C81F16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Pipeline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7288" y="15494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6758" fontAlgn="base">
              <a:spcBef>
                <a:spcPts val="1200"/>
              </a:spcBef>
            </a:pPr>
            <a:endParaRPr lang="en-US" dirty="0" err="1">
              <a:solidFill>
                <a:schemeClr val="tx2"/>
              </a:solidFill>
              <a:cs typeface="Open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81" y="1119582"/>
            <a:ext cx="7894678" cy="54590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70465" y="6317002"/>
            <a:ext cx="19768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Credit: </a:t>
            </a:r>
            <a:r>
              <a:rPr lang="en-US" sz="1100" dirty="0" err="1"/>
              <a:t>Aleksandar</a:t>
            </a:r>
            <a:r>
              <a:rPr lang="en-US" sz="1100" dirty="0"/>
              <a:t> Lazarevi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8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1" y="1362014"/>
            <a:ext cx="10268077" cy="49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1947" y="1411705"/>
            <a:ext cx="10515600" cy="18200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/>
              <a:t>Problems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36091" y="1604640"/>
            <a:ext cx="1218407" cy="13902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456758" fontAlgn="base">
              <a:spcBef>
                <a:spcPts val="1200"/>
              </a:spcBef>
            </a:pPr>
            <a:r>
              <a:rPr lang="en-US" sz="4400" dirty="0" smtClean="0">
                <a:solidFill>
                  <a:srgbClr val="333333"/>
                </a:solidFill>
                <a:latin typeface="FontAwesome" charset="0"/>
              </a:rPr>
              <a:t> </a:t>
            </a:r>
          </a:p>
          <a:p>
            <a:pPr marL="0" lvl="1" defTabSz="456758" fontAlgn="base">
              <a:spcBef>
                <a:spcPts val="1200"/>
              </a:spcBef>
            </a:pPr>
            <a:r>
              <a:rPr lang="en-US" sz="2400" dirty="0"/>
              <a:t>ER </a:t>
            </a:r>
            <a:r>
              <a:rPr lang="en-US" sz="2400" dirty="0" smtClean="0"/>
              <a:t>revisit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20092" y="1590984"/>
            <a:ext cx="1345756" cy="12423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456758" fontAlgn="base">
              <a:spcBef>
                <a:spcPts val="1200"/>
              </a:spcBef>
            </a:pPr>
            <a:r>
              <a:rPr lang="en-US" sz="4400" dirty="0" smtClean="0">
                <a:solidFill>
                  <a:srgbClr val="333333"/>
                </a:solidFill>
                <a:latin typeface="FontAwesome" charset="0"/>
              </a:rPr>
              <a:t></a:t>
            </a:r>
          </a:p>
          <a:p>
            <a:pPr algn="ctr" defTabSz="456758" fontAlgn="base">
              <a:spcBef>
                <a:spcPts val="1200"/>
              </a:spcBef>
            </a:pP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Overpayment</a:t>
            </a:r>
            <a:endParaRPr lang="en-US" sz="2400" dirty="0" smtClean="0">
              <a:latin typeface="FontAwesom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7642" y="1622639"/>
            <a:ext cx="2255024" cy="1567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456758" fontAlgn="base">
              <a:spcBef>
                <a:spcPts val="1200"/>
              </a:spcBef>
            </a:pPr>
            <a:r>
              <a:rPr lang="en-US" sz="4400" dirty="0" smtClean="0">
                <a:solidFill>
                  <a:srgbClr val="333333"/>
                </a:solidFill>
                <a:latin typeface="FontAwesome" charset="0"/>
              </a:rPr>
              <a:t></a:t>
            </a:r>
          </a:p>
          <a:p>
            <a:pPr marL="0" lvl="1" algn="ctr" defTabSz="456758" fontAlgn="base">
              <a:spcBef>
                <a:spcPts val="1200"/>
              </a:spcBef>
            </a:pPr>
            <a:r>
              <a:rPr lang="en-US" sz="2400" dirty="0"/>
              <a:t>Customer </a:t>
            </a:r>
            <a:r>
              <a:rPr lang="en-US" sz="2400" dirty="0" smtClean="0"/>
              <a:t>Experience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741947" y="3316841"/>
            <a:ext cx="10515600" cy="126004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/>
              <a:t>Algorithms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41947" y="4661985"/>
            <a:ext cx="10515600" cy="126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/>
              <a:t>Dataset 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653400" y="3698030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GBM</a:t>
            </a:r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977215" y="3685254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RF</a:t>
            </a:r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5952729" y="5030398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&gt; 50x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510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Theme">
  <a:themeElements>
    <a:clrScheme name="Custom 208">
      <a:dk1>
        <a:sysClr val="windowText" lastClr="000000"/>
      </a:dk1>
      <a:lt1>
        <a:srgbClr val="FFFFFF"/>
      </a:lt1>
      <a:dk2>
        <a:srgbClr val="414141"/>
      </a:dk2>
      <a:lt2>
        <a:srgbClr val="C2C0C0"/>
      </a:lt2>
      <a:accent1>
        <a:srgbClr val="563D82"/>
      </a:accent1>
      <a:accent2>
        <a:srgbClr val="7D3F98"/>
      </a:accent2>
      <a:accent3>
        <a:srgbClr val="B18CC1"/>
      </a:accent3>
      <a:accent4>
        <a:srgbClr val="B9AFD6"/>
      </a:accent4>
      <a:accent5>
        <a:srgbClr val="AA0061"/>
      </a:accent5>
      <a:accent6>
        <a:srgbClr val="D20962"/>
      </a:accent6>
      <a:hlink>
        <a:srgbClr val="293BE5"/>
      </a:hlink>
      <a:folHlink>
        <a:srgbClr val="B2B2B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b="1" dirty="0" smtClean="0">
            <a:latin typeface="Open Sans Bold"/>
            <a:cs typeface="Open Sans Bold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defTabSz="456758" fontAlgn="base">
          <a:spcBef>
            <a:spcPts val="1200"/>
          </a:spcBef>
          <a:defRPr dirty="0" err="1" smtClean="0">
            <a:solidFill>
              <a:schemeClr val="tx2"/>
            </a:solidFill>
            <a:cs typeface="Open Sans Ligh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13656</TotalTime>
  <Words>622</Words>
  <Application>Microsoft Macintosh PowerPoint</Application>
  <PresentationFormat>Widescreen</PresentationFormat>
  <Paragraphs>172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.AppleSystemUIFont</vt:lpstr>
      <vt:lpstr>Calibri</vt:lpstr>
      <vt:lpstr>Courier New</vt:lpstr>
      <vt:lpstr>Domaine Display Bold</vt:lpstr>
      <vt:lpstr>FontAwesome</vt:lpstr>
      <vt:lpstr>Helvetica</vt:lpstr>
      <vt:lpstr>Lucida Grande</vt:lpstr>
      <vt:lpstr>Open Sans</vt:lpstr>
      <vt:lpstr>Open Sans Bold</vt:lpstr>
      <vt:lpstr>Open Sans Extrabold</vt:lpstr>
      <vt:lpstr>Open Sans Light</vt:lpstr>
      <vt:lpstr>Arial</vt:lpstr>
      <vt:lpstr>Office Theme</vt:lpstr>
      <vt:lpstr>No Logo</vt:lpstr>
      <vt:lpstr>Title Slides</vt:lpstr>
      <vt:lpstr>Default Theme</vt:lpstr>
      <vt:lpstr>PowerPoint Presentation</vt:lpstr>
      <vt:lpstr>Bingwei Liu</vt:lpstr>
      <vt:lpstr>From H2O to Steam</vt:lpstr>
      <vt:lpstr>Agenda</vt:lpstr>
      <vt:lpstr>History</vt:lpstr>
      <vt:lpstr>We learn and grow together with H2O team</vt:lpstr>
      <vt:lpstr>Analytics Pipeline</vt:lpstr>
      <vt:lpstr>Engineering Pipeline</vt:lpstr>
      <vt:lpstr>Use Cases</vt:lpstr>
      <vt:lpstr>Agenda</vt:lpstr>
      <vt:lpstr>To Use H2O on YARN</vt:lpstr>
      <vt:lpstr>A Simple Fix</vt:lpstr>
      <vt:lpstr>Enterprise Steam</vt:lpstr>
      <vt:lpstr>Enterprise Steam Web UI</vt:lpstr>
      <vt:lpstr>Launching a Cluster</vt:lpstr>
      <vt:lpstr>Secured H2O Flow</vt:lpstr>
      <vt:lpstr>Connecting to an H2O Cluster</vt:lpstr>
      <vt:lpstr>Encrypt User Password</vt:lpstr>
      <vt:lpstr>User Experience</vt:lpstr>
      <vt:lpstr>No Browser Needed!</vt:lpstr>
      <vt:lpstr>Agenda</vt:lpstr>
      <vt:lpstr>About Packrat</vt:lpstr>
      <vt:lpstr>Use Packrat</vt:lpstr>
      <vt:lpstr>Use Packrat</vt:lpstr>
      <vt:lpstr>Agenda</vt:lpstr>
      <vt:lpstr>DEMO</vt:lpstr>
      <vt:lpstr>Agenda</vt:lpstr>
      <vt:lpstr>Questions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Terone Ward</dc:creator>
  <cp:lastModifiedBy>Liu, Bingwei</cp:lastModifiedBy>
  <cp:revision>103</cp:revision>
  <cp:lastPrinted>2016-06-08T22:11:31Z</cp:lastPrinted>
  <dcterms:created xsi:type="dcterms:W3CDTF">2016-06-08T22:08:47Z</dcterms:created>
  <dcterms:modified xsi:type="dcterms:W3CDTF">2017-12-05T21:02:38Z</dcterms:modified>
</cp:coreProperties>
</file>